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0"/>
  </p:notesMasterIdLst>
  <p:handoutMasterIdLst>
    <p:handoutMasterId r:id="rId61"/>
  </p:handoutMasterIdLst>
  <p:sldIdLst>
    <p:sldId id="327" r:id="rId5"/>
    <p:sldId id="330" r:id="rId6"/>
    <p:sldId id="331" r:id="rId7"/>
    <p:sldId id="332" r:id="rId8"/>
    <p:sldId id="298" r:id="rId9"/>
    <p:sldId id="262" r:id="rId10"/>
    <p:sldId id="263" r:id="rId11"/>
    <p:sldId id="299" r:id="rId12"/>
    <p:sldId id="333" r:id="rId13"/>
    <p:sldId id="302" r:id="rId14"/>
    <p:sldId id="334" r:id="rId15"/>
    <p:sldId id="264" r:id="rId16"/>
    <p:sldId id="335" r:id="rId17"/>
    <p:sldId id="265" r:id="rId18"/>
    <p:sldId id="337" r:id="rId19"/>
    <p:sldId id="266" r:id="rId20"/>
    <p:sldId id="336" r:id="rId21"/>
    <p:sldId id="276" r:id="rId22"/>
    <p:sldId id="338" r:id="rId23"/>
    <p:sldId id="303" r:id="rId24"/>
    <p:sldId id="339" r:id="rId25"/>
    <p:sldId id="293" r:id="rId26"/>
    <p:sldId id="340" r:id="rId27"/>
    <p:sldId id="277" r:id="rId28"/>
    <p:sldId id="284" r:id="rId29"/>
    <p:sldId id="269" r:id="rId30"/>
    <p:sldId id="304" r:id="rId31"/>
    <p:sldId id="305" r:id="rId32"/>
    <p:sldId id="307" r:id="rId33"/>
    <p:sldId id="306" r:id="rId34"/>
    <p:sldId id="308" r:id="rId35"/>
    <p:sldId id="270" r:id="rId36"/>
    <p:sldId id="309" r:id="rId37"/>
    <p:sldId id="310" r:id="rId38"/>
    <p:sldId id="311" r:id="rId39"/>
    <p:sldId id="312" r:id="rId40"/>
    <p:sldId id="314" r:id="rId41"/>
    <p:sldId id="313" r:id="rId42"/>
    <p:sldId id="315" r:id="rId43"/>
    <p:sldId id="316" r:id="rId44"/>
    <p:sldId id="317" r:id="rId45"/>
    <p:sldId id="294" r:id="rId46"/>
    <p:sldId id="296" r:id="rId47"/>
    <p:sldId id="318" r:id="rId48"/>
    <p:sldId id="319" r:id="rId49"/>
    <p:sldId id="321" r:id="rId50"/>
    <p:sldId id="322" r:id="rId51"/>
    <p:sldId id="323" r:id="rId52"/>
    <p:sldId id="324" r:id="rId53"/>
    <p:sldId id="288" r:id="rId54"/>
    <p:sldId id="289" r:id="rId55"/>
    <p:sldId id="320" r:id="rId56"/>
    <p:sldId id="274" r:id="rId57"/>
    <p:sldId id="275" r:id="rId58"/>
    <p:sldId id="329" r:id="rId5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FFC000"/>
    <a:srgbClr val="0948CB"/>
    <a:srgbClr val="0B49CB"/>
    <a:srgbClr val="F2F4F8"/>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283C28-882D-406E-860C-124238D05E75}" v="262" dt="2024-08-20T00:43:30.65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no Ferreira" userId="d276f0f3-8668-4857-b08e-3d8337814e3b" providerId="ADAL" clId="{E4283C28-882D-406E-860C-124238D05E75}"/>
    <pc:docChg chg="undo redo custSel addSld delSld modSld sldOrd modMainMaster">
      <pc:chgData name="Nuno Ferreira" userId="d276f0f3-8668-4857-b08e-3d8337814e3b" providerId="ADAL" clId="{E4283C28-882D-406E-860C-124238D05E75}" dt="2024-08-20T00:47:04.333" v="9879" actId="14100"/>
      <pc:docMkLst>
        <pc:docMk/>
      </pc:docMkLst>
      <pc:sldChg chg="addSp modSp mod setBg">
        <pc:chgData name="Nuno Ferreira" userId="d276f0f3-8668-4857-b08e-3d8337814e3b" providerId="ADAL" clId="{E4283C28-882D-406E-860C-124238D05E75}" dt="2024-08-19T13:38:37.563" v="5161" actId="20577"/>
        <pc:sldMkLst>
          <pc:docMk/>
          <pc:sldMk cId="1553432724" sldId="262"/>
        </pc:sldMkLst>
        <pc:spChg chg="add mod ord">
          <ac:chgData name="Nuno Ferreira" userId="d276f0f3-8668-4857-b08e-3d8337814e3b" providerId="ADAL" clId="{E4283C28-882D-406E-860C-124238D05E75}" dt="2024-08-19T13:36:52.223" v="5121" actId="108"/>
          <ac:spMkLst>
            <pc:docMk/>
            <pc:sldMk cId="1553432724" sldId="262"/>
            <ac:spMk id="2" creationId="{049AC92E-88BF-B66B-B77A-742A8582C012}"/>
          </ac:spMkLst>
        </pc:spChg>
        <pc:spChg chg="mod">
          <ac:chgData name="Nuno Ferreira" userId="d276f0f3-8668-4857-b08e-3d8337814e3b" providerId="ADAL" clId="{E4283C28-882D-406E-860C-124238D05E75}" dt="2024-08-19T13:38:37.563" v="5161" actId="20577"/>
          <ac:spMkLst>
            <pc:docMk/>
            <pc:sldMk cId="1553432724" sldId="262"/>
            <ac:spMk id="7" creationId="{0BFEC426-B615-E549-83E5-140FD588BC64}"/>
          </ac:spMkLst>
        </pc:spChg>
        <pc:spChg chg="mod">
          <ac:chgData name="Nuno Ferreira" userId="d276f0f3-8668-4857-b08e-3d8337814e3b" providerId="ADAL" clId="{E4283C28-882D-406E-860C-124238D05E75}" dt="2024-08-19T13:33:01.198" v="4887" actId="20577"/>
          <ac:spMkLst>
            <pc:docMk/>
            <pc:sldMk cId="1553432724" sldId="262"/>
            <ac:spMk id="13" creationId="{13C62649-0825-4926-8E2A-2EBCCFE00ECC}"/>
          </ac:spMkLst>
        </pc:spChg>
      </pc:sldChg>
      <pc:sldChg chg="addSp delSp modSp mod setBg">
        <pc:chgData name="Nuno Ferreira" userId="d276f0f3-8668-4857-b08e-3d8337814e3b" providerId="ADAL" clId="{E4283C28-882D-406E-860C-124238D05E75}" dt="2024-08-19T13:54:31.937" v="5688" actId="108"/>
        <pc:sldMkLst>
          <pc:docMk/>
          <pc:sldMk cId="3288665831" sldId="263"/>
        </pc:sldMkLst>
        <pc:spChg chg="add mod ord">
          <ac:chgData name="Nuno Ferreira" userId="d276f0f3-8668-4857-b08e-3d8337814e3b" providerId="ADAL" clId="{E4283C28-882D-406E-860C-124238D05E75}" dt="2024-08-19T13:54:17.578" v="5684" actId="108"/>
          <ac:spMkLst>
            <pc:docMk/>
            <pc:sldMk cId="3288665831" sldId="263"/>
            <ac:spMk id="2" creationId="{49FBE0B7-30C4-0CD5-71A0-3727BBFB3412}"/>
          </ac:spMkLst>
        </pc:spChg>
        <pc:spChg chg="mod">
          <ac:chgData name="Nuno Ferreira" userId="d276f0f3-8668-4857-b08e-3d8337814e3b" providerId="ADAL" clId="{E4283C28-882D-406E-860C-124238D05E75}" dt="2024-08-19T13:53:41.474" v="5677" actId="20577"/>
          <ac:spMkLst>
            <pc:docMk/>
            <pc:sldMk cId="3288665831" sldId="263"/>
            <ac:spMk id="5" creationId="{1B07C49E-AFFC-EC46-8930-E4D428F5F943}"/>
          </ac:spMkLst>
        </pc:spChg>
        <pc:spChg chg="add del mod">
          <ac:chgData name="Nuno Ferreira" userId="d276f0f3-8668-4857-b08e-3d8337814e3b" providerId="ADAL" clId="{E4283C28-882D-406E-860C-124238D05E75}" dt="2024-08-19T13:54:31.937" v="5688" actId="108"/>
          <ac:spMkLst>
            <pc:docMk/>
            <pc:sldMk cId="3288665831" sldId="263"/>
            <ac:spMk id="12" creationId="{D77AC1D2-8B41-4A7A-88CF-41E6B7D8C98D}"/>
          </ac:spMkLst>
        </pc:spChg>
      </pc:sldChg>
      <pc:sldChg chg="addSp modSp mod setBg modShow">
        <pc:chgData name="Nuno Ferreira" userId="d276f0f3-8668-4857-b08e-3d8337814e3b" providerId="ADAL" clId="{E4283C28-882D-406E-860C-124238D05E75}" dt="2024-08-15T20:58:10.621" v="4379"/>
        <pc:sldMkLst>
          <pc:docMk/>
          <pc:sldMk cId="2987552906" sldId="264"/>
        </pc:sldMkLst>
        <pc:spChg chg="add mod">
          <ac:chgData name="Nuno Ferreira" userId="d276f0f3-8668-4857-b08e-3d8337814e3b" providerId="ADAL" clId="{E4283C28-882D-406E-860C-124238D05E75}" dt="2024-08-13T22:02:00.857" v="1877" actId="1076"/>
          <ac:spMkLst>
            <pc:docMk/>
            <pc:sldMk cId="2987552906" sldId="264"/>
            <ac:spMk id="2" creationId="{0241C4C2-AEF2-16CE-7DEE-1451ADC2D888}"/>
          </ac:spMkLst>
        </pc:spChg>
        <pc:spChg chg="mod">
          <ac:chgData name="Nuno Ferreira" userId="d276f0f3-8668-4857-b08e-3d8337814e3b" providerId="ADAL" clId="{E4283C28-882D-406E-860C-124238D05E75}" dt="2024-08-13T22:02:04.030" v="1878" actId="14100"/>
          <ac:spMkLst>
            <pc:docMk/>
            <pc:sldMk cId="2987552906" sldId="264"/>
            <ac:spMk id="5" creationId="{1B07C49E-AFFC-EC46-8930-E4D428F5F943}"/>
          </ac:spMkLst>
        </pc:spChg>
      </pc:sldChg>
      <pc:sldChg chg="mod ord setBg modShow">
        <pc:chgData name="Nuno Ferreira" userId="d276f0f3-8668-4857-b08e-3d8337814e3b" providerId="ADAL" clId="{E4283C28-882D-406E-860C-124238D05E75}" dt="2024-08-15T20:58:10.621" v="4379"/>
        <pc:sldMkLst>
          <pc:docMk/>
          <pc:sldMk cId="1578726356" sldId="265"/>
        </pc:sldMkLst>
      </pc:sldChg>
      <pc:sldChg chg="mod setBg modShow">
        <pc:chgData name="Nuno Ferreira" userId="d276f0f3-8668-4857-b08e-3d8337814e3b" providerId="ADAL" clId="{E4283C28-882D-406E-860C-124238D05E75}" dt="2024-08-15T20:58:10.621" v="4379"/>
        <pc:sldMkLst>
          <pc:docMk/>
          <pc:sldMk cId="779971636" sldId="266"/>
        </pc:sldMkLst>
      </pc:sldChg>
      <pc:sldChg chg="addSp delSp modSp mod setBg">
        <pc:chgData name="Nuno Ferreira" userId="d276f0f3-8668-4857-b08e-3d8337814e3b" providerId="ADAL" clId="{E4283C28-882D-406E-860C-124238D05E75}" dt="2024-08-20T00:45:27.206" v="9847" actId="108"/>
        <pc:sldMkLst>
          <pc:docMk/>
          <pc:sldMk cId="3865605948" sldId="269"/>
        </pc:sldMkLst>
        <pc:spChg chg="add mod ord">
          <ac:chgData name="Nuno Ferreira" userId="d276f0f3-8668-4857-b08e-3d8337814e3b" providerId="ADAL" clId="{E4283C28-882D-406E-860C-124238D05E75}" dt="2024-08-15T21:14:19.513" v="4612" actId="167"/>
          <ac:spMkLst>
            <pc:docMk/>
            <pc:sldMk cId="3865605948" sldId="269"/>
            <ac:spMk id="2" creationId="{5EC525B3-9D9B-6014-E650-0FF664BC4D69}"/>
          </ac:spMkLst>
        </pc:spChg>
        <pc:spChg chg="mod">
          <ac:chgData name="Nuno Ferreira" userId="d276f0f3-8668-4857-b08e-3d8337814e3b" providerId="ADAL" clId="{E4283C28-882D-406E-860C-124238D05E75}" dt="2024-08-19T22:42:53.259" v="6598" actId="404"/>
          <ac:spMkLst>
            <pc:docMk/>
            <pc:sldMk cId="3865605948" sldId="269"/>
            <ac:spMk id="3" creationId="{373827F3-F386-AA4E-80ED-D86DEF8C158D}"/>
          </ac:spMkLst>
        </pc:spChg>
        <pc:spChg chg="mod">
          <ac:chgData name="Nuno Ferreira" userId="d276f0f3-8668-4857-b08e-3d8337814e3b" providerId="ADAL" clId="{E4283C28-882D-406E-860C-124238D05E75}" dt="2024-08-20T00:45:27.206" v="9847" actId="108"/>
          <ac:spMkLst>
            <pc:docMk/>
            <pc:sldMk cId="3865605948" sldId="269"/>
            <ac:spMk id="4" creationId="{54F4FCC5-6E7E-4FF0-BE45-680EEC392C9F}"/>
          </ac:spMkLst>
        </pc:spChg>
        <pc:picChg chg="add del mod">
          <ac:chgData name="Nuno Ferreira" userId="d276f0f3-8668-4857-b08e-3d8337814e3b" providerId="ADAL" clId="{E4283C28-882D-406E-860C-124238D05E75}" dt="2024-08-19T22:32:58.702" v="6332" actId="478"/>
          <ac:picMkLst>
            <pc:docMk/>
            <pc:sldMk cId="3865605948" sldId="269"/>
            <ac:picMk id="1026" creationId="{623E487E-80FA-D28B-0470-423EC6375B36}"/>
          </ac:picMkLst>
        </pc:picChg>
        <pc:picChg chg="add mod">
          <ac:chgData name="Nuno Ferreira" userId="d276f0f3-8668-4857-b08e-3d8337814e3b" providerId="ADAL" clId="{E4283C28-882D-406E-860C-124238D05E75}" dt="2024-08-19T22:38:24.016" v="6473" actId="14100"/>
          <ac:picMkLst>
            <pc:docMk/>
            <pc:sldMk cId="3865605948" sldId="269"/>
            <ac:picMk id="1028" creationId="{D0A33489-7BD9-5BE9-B849-8926260E89BF}"/>
          </ac:picMkLst>
        </pc:picChg>
      </pc:sldChg>
      <pc:sldChg chg="addSp delSp modSp mod setBg">
        <pc:chgData name="Nuno Ferreira" userId="d276f0f3-8668-4857-b08e-3d8337814e3b" providerId="ADAL" clId="{E4283C28-882D-406E-860C-124238D05E75}" dt="2024-08-20T00:45:36.018" v="9850" actId="108"/>
        <pc:sldMkLst>
          <pc:docMk/>
          <pc:sldMk cId="2727850971" sldId="270"/>
        </pc:sldMkLst>
        <pc:spChg chg="add mod ord">
          <ac:chgData name="Nuno Ferreira" userId="d276f0f3-8668-4857-b08e-3d8337814e3b" providerId="ADAL" clId="{E4283C28-882D-406E-860C-124238D05E75}" dt="2024-08-15T21:12:41.344" v="4568" actId="167"/>
          <ac:spMkLst>
            <pc:docMk/>
            <pc:sldMk cId="2727850971" sldId="270"/>
            <ac:spMk id="2" creationId="{28D99730-DEDB-31C3-ED92-8ABAC078B489}"/>
          </ac:spMkLst>
        </pc:spChg>
        <pc:spChg chg="mod">
          <ac:chgData name="Nuno Ferreira" userId="d276f0f3-8668-4857-b08e-3d8337814e3b" providerId="ADAL" clId="{E4283C28-882D-406E-860C-124238D05E75}" dt="2024-08-20T00:45:36.018" v="9850" actId="108"/>
          <ac:spMkLst>
            <pc:docMk/>
            <pc:sldMk cId="2727850971" sldId="270"/>
            <ac:spMk id="3" creationId="{86E60219-AE1B-47B6-9A1D-F2865D04BE52}"/>
          </ac:spMkLst>
        </pc:spChg>
        <pc:spChg chg="mod">
          <ac:chgData name="Nuno Ferreira" userId="d276f0f3-8668-4857-b08e-3d8337814e3b" providerId="ADAL" clId="{E4283C28-882D-406E-860C-124238D05E75}" dt="2024-08-19T23:56:11.672" v="7983"/>
          <ac:spMkLst>
            <pc:docMk/>
            <pc:sldMk cId="2727850971" sldId="270"/>
            <ac:spMk id="5" creationId="{1B07C49E-AFFC-EC46-8930-E4D428F5F943}"/>
          </ac:spMkLst>
        </pc:spChg>
        <pc:spChg chg="add mod">
          <ac:chgData name="Nuno Ferreira" userId="d276f0f3-8668-4857-b08e-3d8337814e3b" providerId="ADAL" clId="{E4283C28-882D-406E-860C-124238D05E75}" dt="2024-08-19T23:48:26.346" v="7711" actId="1076"/>
          <ac:spMkLst>
            <pc:docMk/>
            <pc:sldMk cId="2727850971" sldId="270"/>
            <ac:spMk id="8" creationId="{1713F44A-BA08-73E3-B78E-A20552B5D5CB}"/>
          </ac:spMkLst>
        </pc:spChg>
        <pc:spChg chg="add mod">
          <ac:chgData name="Nuno Ferreira" userId="d276f0f3-8668-4857-b08e-3d8337814e3b" providerId="ADAL" clId="{E4283C28-882D-406E-860C-124238D05E75}" dt="2024-08-19T23:49:25.323" v="7722" actId="1076"/>
          <ac:spMkLst>
            <pc:docMk/>
            <pc:sldMk cId="2727850971" sldId="270"/>
            <ac:spMk id="11" creationId="{7223BD32-042A-00A6-2F81-DBCEF39DE16C}"/>
          </ac:spMkLst>
        </pc:spChg>
        <pc:picChg chg="add del mod modCrop">
          <ac:chgData name="Nuno Ferreira" userId="d276f0f3-8668-4857-b08e-3d8337814e3b" providerId="ADAL" clId="{E4283C28-882D-406E-860C-124238D05E75}" dt="2024-08-19T23:48:37.236" v="7713" actId="478"/>
          <ac:picMkLst>
            <pc:docMk/>
            <pc:sldMk cId="2727850971" sldId="270"/>
            <ac:picMk id="7" creationId="{8870B4B9-EB5B-A281-AA79-56622C19E922}"/>
          </ac:picMkLst>
        </pc:picChg>
        <pc:picChg chg="add del mod">
          <ac:chgData name="Nuno Ferreira" userId="d276f0f3-8668-4857-b08e-3d8337814e3b" providerId="ADAL" clId="{E4283C28-882D-406E-860C-124238D05E75}" dt="2024-08-19T23:49:41.417" v="7723" actId="478"/>
          <ac:picMkLst>
            <pc:docMk/>
            <pc:sldMk cId="2727850971" sldId="270"/>
            <ac:picMk id="10" creationId="{571D5B23-6F53-6F97-1362-F4E3F0FAC7EA}"/>
          </ac:picMkLst>
        </pc:picChg>
        <pc:picChg chg="add mod">
          <ac:chgData name="Nuno Ferreira" userId="d276f0f3-8668-4857-b08e-3d8337814e3b" providerId="ADAL" clId="{E4283C28-882D-406E-860C-124238D05E75}" dt="2024-08-19T23:49:48.029" v="7728" actId="14100"/>
          <ac:picMkLst>
            <pc:docMk/>
            <pc:sldMk cId="2727850971" sldId="270"/>
            <ac:picMk id="13" creationId="{6082DC84-FB7C-E849-3CD8-CDEC871710BD}"/>
          </ac:picMkLst>
        </pc:picChg>
      </pc:sldChg>
      <pc:sldChg chg="addSp modSp mod setBg">
        <pc:chgData name="Nuno Ferreira" userId="d276f0f3-8668-4857-b08e-3d8337814e3b" providerId="ADAL" clId="{E4283C28-882D-406E-860C-124238D05E75}" dt="2024-08-15T21:15:28.087" v="4662" actId="27636"/>
        <pc:sldMkLst>
          <pc:docMk/>
          <pc:sldMk cId="1630123617" sldId="274"/>
        </pc:sldMkLst>
        <pc:spChg chg="add mod ord">
          <ac:chgData name="Nuno Ferreira" userId="d276f0f3-8668-4857-b08e-3d8337814e3b" providerId="ADAL" clId="{E4283C28-882D-406E-860C-124238D05E75}" dt="2024-08-15T21:13:39.592" v="4604" actId="167"/>
          <ac:spMkLst>
            <pc:docMk/>
            <pc:sldMk cId="1630123617" sldId="274"/>
            <ac:spMk id="2" creationId="{C87589F2-3DAF-6B22-3209-9FB1CE90F728}"/>
          </ac:spMkLst>
        </pc:spChg>
        <pc:spChg chg="mod">
          <ac:chgData name="Nuno Ferreira" userId="d276f0f3-8668-4857-b08e-3d8337814e3b" providerId="ADAL" clId="{E4283C28-882D-406E-860C-124238D05E75}" dt="2024-08-15T21:15:28.087" v="4662" actId="27636"/>
          <ac:spMkLst>
            <pc:docMk/>
            <pc:sldMk cId="1630123617" sldId="274"/>
            <ac:spMk id="9" creationId="{FB98079A-48C6-4E10-8AB1-B940BD1E42DF}"/>
          </ac:spMkLst>
        </pc:spChg>
      </pc:sldChg>
      <pc:sldChg chg="addSp modSp mod setBg">
        <pc:chgData name="Nuno Ferreira" userId="d276f0f3-8668-4857-b08e-3d8337814e3b" providerId="ADAL" clId="{E4283C28-882D-406E-860C-124238D05E75}" dt="2024-08-15T21:15:29.720" v="4664" actId="27636"/>
        <pc:sldMkLst>
          <pc:docMk/>
          <pc:sldMk cId="3410008520" sldId="275"/>
        </pc:sldMkLst>
        <pc:spChg chg="add mod ord">
          <ac:chgData name="Nuno Ferreira" userId="d276f0f3-8668-4857-b08e-3d8337814e3b" providerId="ADAL" clId="{E4283C28-882D-406E-860C-124238D05E75}" dt="2024-08-15T21:13:42.853" v="4606" actId="167"/>
          <ac:spMkLst>
            <pc:docMk/>
            <pc:sldMk cId="3410008520" sldId="275"/>
            <ac:spMk id="2" creationId="{D896F31E-1944-B11E-DD8E-B129C52C0629}"/>
          </ac:spMkLst>
        </pc:spChg>
        <pc:spChg chg="mod">
          <ac:chgData name="Nuno Ferreira" userId="d276f0f3-8668-4857-b08e-3d8337814e3b" providerId="ADAL" clId="{E4283C28-882D-406E-860C-124238D05E75}" dt="2024-08-15T21:15:29.720" v="4664" actId="27636"/>
          <ac:spMkLst>
            <pc:docMk/>
            <pc:sldMk cId="3410008520" sldId="275"/>
            <ac:spMk id="11" creationId="{60F8A56C-5EE1-4DBF-842D-C2A130AA680E}"/>
          </ac:spMkLst>
        </pc:spChg>
      </pc:sldChg>
      <pc:sldChg chg="mod setBg modShow">
        <pc:chgData name="Nuno Ferreira" userId="d276f0f3-8668-4857-b08e-3d8337814e3b" providerId="ADAL" clId="{E4283C28-882D-406E-860C-124238D05E75}" dt="2024-08-15T20:58:10.621" v="4379"/>
        <pc:sldMkLst>
          <pc:docMk/>
          <pc:sldMk cId="148114319" sldId="276"/>
        </pc:sldMkLst>
      </pc:sldChg>
      <pc:sldChg chg="addSp modSp mod setBg">
        <pc:chgData name="Nuno Ferreira" userId="d276f0f3-8668-4857-b08e-3d8337814e3b" providerId="ADAL" clId="{E4283C28-882D-406E-860C-124238D05E75}" dt="2024-08-15T21:11:13.502" v="4553" actId="207"/>
        <pc:sldMkLst>
          <pc:docMk/>
          <pc:sldMk cId="321008965" sldId="277"/>
        </pc:sldMkLst>
        <pc:spChg chg="add mod ord">
          <ac:chgData name="Nuno Ferreira" userId="d276f0f3-8668-4857-b08e-3d8337814e3b" providerId="ADAL" clId="{E4283C28-882D-406E-860C-124238D05E75}" dt="2024-08-15T21:11:07.473" v="4548" actId="167"/>
          <ac:spMkLst>
            <pc:docMk/>
            <pc:sldMk cId="321008965" sldId="277"/>
            <ac:spMk id="2" creationId="{63EFD12F-B237-BD89-7197-50DDA752D7B1}"/>
          </ac:spMkLst>
        </pc:spChg>
        <pc:spChg chg="mod">
          <ac:chgData name="Nuno Ferreira" userId="d276f0f3-8668-4857-b08e-3d8337814e3b" providerId="ADAL" clId="{E4283C28-882D-406E-860C-124238D05E75}" dt="2024-08-15T21:11:13.502" v="4553" actId="207"/>
          <ac:spMkLst>
            <pc:docMk/>
            <pc:sldMk cId="321008965" sldId="277"/>
            <ac:spMk id="7" creationId="{330F9542-6794-4F57-BB45-868D94AD06B0}"/>
          </ac:spMkLst>
        </pc:spChg>
      </pc:sldChg>
      <pc:sldChg chg="setBg">
        <pc:chgData name="Nuno Ferreira" userId="d276f0f3-8668-4857-b08e-3d8337814e3b" providerId="ADAL" clId="{E4283C28-882D-406E-860C-124238D05E75}" dt="2024-08-15T20:57:34.741" v="4373"/>
        <pc:sldMkLst>
          <pc:docMk/>
          <pc:sldMk cId="1290394134" sldId="288"/>
        </pc:sldMkLst>
      </pc:sldChg>
      <pc:sldChg chg="addSp modSp mod setBg">
        <pc:chgData name="Nuno Ferreira" userId="d276f0f3-8668-4857-b08e-3d8337814e3b" providerId="ADAL" clId="{E4283C28-882D-406E-860C-124238D05E75}" dt="2024-08-15T21:15:37.947" v="4666" actId="27636"/>
        <pc:sldMkLst>
          <pc:docMk/>
          <pc:sldMk cId="2459446073" sldId="289"/>
        </pc:sldMkLst>
        <pc:spChg chg="add mod ord">
          <ac:chgData name="Nuno Ferreira" userId="d276f0f3-8668-4857-b08e-3d8337814e3b" providerId="ADAL" clId="{E4283C28-882D-406E-860C-124238D05E75}" dt="2024-08-15T21:13:33.691" v="4600" actId="167"/>
          <ac:spMkLst>
            <pc:docMk/>
            <pc:sldMk cId="2459446073" sldId="289"/>
            <ac:spMk id="2" creationId="{179736BF-32DB-5DC1-3608-641B2B6A6D68}"/>
          </ac:spMkLst>
        </pc:spChg>
        <pc:spChg chg="mod">
          <ac:chgData name="Nuno Ferreira" userId="d276f0f3-8668-4857-b08e-3d8337814e3b" providerId="ADAL" clId="{E4283C28-882D-406E-860C-124238D05E75}" dt="2024-08-15T21:15:37.947" v="4666" actId="27636"/>
          <ac:spMkLst>
            <pc:docMk/>
            <pc:sldMk cId="2459446073" sldId="289"/>
            <ac:spMk id="9" creationId="{B68D8986-45AC-4FB5-96E8-C45F9603EB5E}"/>
          </ac:spMkLst>
        </pc:spChg>
      </pc:sldChg>
      <pc:sldChg chg="addSp delSp modSp mod setBg modShow">
        <pc:chgData name="Nuno Ferreira" userId="d276f0f3-8668-4857-b08e-3d8337814e3b" providerId="ADAL" clId="{E4283C28-882D-406E-860C-124238D05E75}" dt="2024-08-19T14:05:19.929" v="5740" actId="478"/>
        <pc:sldMkLst>
          <pc:docMk/>
          <pc:sldMk cId="1813711241" sldId="293"/>
        </pc:sldMkLst>
        <pc:spChg chg="add mod ord">
          <ac:chgData name="Nuno Ferreira" userId="d276f0f3-8668-4857-b08e-3d8337814e3b" providerId="ADAL" clId="{E4283C28-882D-406E-860C-124238D05E75}" dt="2024-08-15T21:10:53.363" v="4541" actId="167"/>
          <ac:spMkLst>
            <pc:docMk/>
            <pc:sldMk cId="1813711241" sldId="293"/>
            <ac:spMk id="2" creationId="{AB610494-883F-CC1F-84F6-9057D0861572}"/>
          </ac:spMkLst>
        </pc:spChg>
        <pc:spChg chg="mod">
          <ac:chgData name="Nuno Ferreira" userId="d276f0f3-8668-4857-b08e-3d8337814e3b" providerId="ADAL" clId="{E4283C28-882D-406E-860C-124238D05E75}" dt="2024-08-15T21:10:59.862" v="4546" actId="404"/>
          <ac:spMkLst>
            <pc:docMk/>
            <pc:sldMk cId="1813711241" sldId="293"/>
            <ac:spMk id="3" creationId="{FC857EDD-A3A7-434D-B8D5-401E872498DA}"/>
          </ac:spMkLst>
        </pc:spChg>
        <pc:spChg chg="add del mod">
          <ac:chgData name="Nuno Ferreira" userId="d276f0f3-8668-4857-b08e-3d8337814e3b" providerId="ADAL" clId="{E4283C28-882D-406E-860C-124238D05E75}" dt="2024-08-19T14:05:19.929" v="5740" actId="478"/>
          <ac:spMkLst>
            <pc:docMk/>
            <pc:sldMk cId="1813711241" sldId="293"/>
            <ac:spMk id="6" creationId="{7EA74E62-285B-A7F2-D046-1C13AC8C9869}"/>
          </ac:spMkLst>
        </pc:spChg>
      </pc:sldChg>
      <pc:sldChg chg="addSp modSp mod setBg">
        <pc:chgData name="Nuno Ferreira" userId="d276f0f3-8668-4857-b08e-3d8337814e3b" providerId="ADAL" clId="{E4283C28-882D-406E-860C-124238D05E75}" dt="2024-08-15T21:15:10.667" v="4646" actId="27636"/>
        <pc:sldMkLst>
          <pc:docMk/>
          <pc:sldMk cId="981671777" sldId="296"/>
        </pc:sldMkLst>
        <pc:spChg chg="mod">
          <ac:chgData name="Nuno Ferreira" userId="d276f0f3-8668-4857-b08e-3d8337814e3b" providerId="ADAL" clId="{E4283C28-882D-406E-860C-124238D05E75}" dt="2024-08-15T21:15:10.667" v="4646" actId="27636"/>
          <ac:spMkLst>
            <pc:docMk/>
            <pc:sldMk cId="981671777" sldId="296"/>
            <ac:spMk id="2" creationId="{54176327-8CC4-4356-8BBB-DC4965CE9857}"/>
          </ac:spMkLst>
        </pc:spChg>
        <pc:spChg chg="add mod ord">
          <ac:chgData name="Nuno Ferreira" userId="d276f0f3-8668-4857-b08e-3d8337814e3b" providerId="ADAL" clId="{E4283C28-882D-406E-860C-124238D05E75}" dt="2024-08-15T21:13:12.012" v="4588" actId="167"/>
          <ac:spMkLst>
            <pc:docMk/>
            <pc:sldMk cId="981671777" sldId="296"/>
            <ac:spMk id="4" creationId="{4F132DD3-B510-6087-1D4D-6F956ED9DB74}"/>
          </ac:spMkLst>
        </pc:spChg>
      </pc:sldChg>
      <pc:sldChg chg="addSp delSp modSp mod setBg modShow">
        <pc:chgData name="Nuno Ferreira" userId="d276f0f3-8668-4857-b08e-3d8337814e3b" providerId="ADAL" clId="{E4283C28-882D-406E-860C-124238D05E75}" dt="2024-08-15T20:58:10.621" v="4379"/>
        <pc:sldMkLst>
          <pc:docMk/>
          <pc:sldMk cId="280316088" sldId="299"/>
        </pc:sldMkLst>
        <pc:spChg chg="add del mod">
          <ac:chgData name="Nuno Ferreira" userId="d276f0f3-8668-4857-b08e-3d8337814e3b" providerId="ADAL" clId="{E4283C28-882D-406E-860C-124238D05E75}" dt="2024-08-13T16:03:59.050" v="870" actId="478"/>
          <ac:spMkLst>
            <pc:docMk/>
            <pc:sldMk cId="280316088" sldId="299"/>
            <ac:spMk id="7" creationId="{F6120D41-0C4A-466B-06EF-4C3796A9E204}"/>
          </ac:spMkLst>
        </pc:spChg>
        <pc:spChg chg="add">
          <ac:chgData name="Nuno Ferreira" userId="d276f0f3-8668-4857-b08e-3d8337814e3b" providerId="ADAL" clId="{E4283C28-882D-406E-860C-124238D05E75}" dt="2024-08-13T15:58:43.550" v="714"/>
          <ac:spMkLst>
            <pc:docMk/>
            <pc:sldMk cId="280316088" sldId="299"/>
            <ac:spMk id="8" creationId="{8C5476FC-3134-E6E2-E6DC-4A680A323F07}"/>
          </ac:spMkLst>
        </pc:spChg>
        <pc:spChg chg="add del mod">
          <ac:chgData name="Nuno Ferreira" userId="d276f0f3-8668-4857-b08e-3d8337814e3b" providerId="ADAL" clId="{E4283C28-882D-406E-860C-124238D05E75}" dt="2024-08-13T16:04:01.949" v="872" actId="478"/>
          <ac:spMkLst>
            <pc:docMk/>
            <pc:sldMk cId="280316088" sldId="299"/>
            <ac:spMk id="9" creationId="{AC1FEB33-8939-E058-B99F-6C7B132A7E5E}"/>
          </ac:spMkLst>
        </pc:spChg>
        <pc:spChg chg="add mod">
          <ac:chgData name="Nuno Ferreira" userId="d276f0f3-8668-4857-b08e-3d8337814e3b" providerId="ADAL" clId="{E4283C28-882D-406E-860C-124238D05E75}" dt="2024-08-13T15:59:40.745" v="753"/>
          <ac:spMkLst>
            <pc:docMk/>
            <pc:sldMk cId="280316088" sldId="299"/>
            <ac:spMk id="10" creationId="{D7A63688-8DFB-2F34-DDCC-3CC683414810}"/>
          </ac:spMkLst>
        </pc:spChg>
        <pc:spChg chg="add del mod">
          <ac:chgData name="Nuno Ferreira" userId="d276f0f3-8668-4857-b08e-3d8337814e3b" providerId="ADAL" clId="{E4283C28-882D-406E-860C-124238D05E75}" dt="2024-08-13T16:04:00.757" v="871" actId="478"/>
          <ac:spMkLst>
            <pc:docMk/>
            <pc:sldMk cId="280316088" sldId="299"/>
            <ac:spMk id="12" creationId="{E4098C62-A01A-FE45-6340-21B9B138EC1A}"/>
          </ac:spMkLst>
        </pc:spChg>
        <pc:graphicFrameChg chg="add del mod modGraphic">
          <ac:chgData name="Nuno Ferreira" userId="d276f0f3-8668-4857-b08e-3d8337814e3b" providerId="ADAL" clId="{E4283C28-882D-406E-860C-124238D05E75}" dt="2024-08-13T15:58:32.009" v="700" actId="478"/>
          <ac:graphicFrameMkLst>
            <pc:docMk/>
            <pc:sldMk cId="280316088" sldId="299"/>
            <ac:graphicFrameMk id="2" creationId="{7B7CC6F0-1A75-BBF0-3262-B665BA476264}"/>
          </ac:graphicFrameMkLst>
        </pc:graphicFrameChg>
      </pc:sldChg>
      <pc:sldChg chg="mod setBg modShow">
        <pc:chgData name="Nuno Ferreira" userId="d276f0f3-8668-4857-b08e-3d8337814e3b" providerId="ADAL" clId="{E4283C28-882D-406E-860C-124238D05E75}" dt="2024-08-15T20:58:10.621" v="4379"/>
        <pc:sldMkLst>
          <pc:docMk/>
          <pc:sldMk cId="1385553969" sldId="302"/>
        </pc:sldMkLst>
      </pc:sldChg>
      <pc:sldChg chg="mod setBg modShow">
        <pc:chgData name="Nuno Ferreira" userId="d276f0f3-8668-4857-b08e-3d8337814e3b" providerId="ADAL" clId="{E4283C28-882D-406E-860C-124238D05E75}" dt="2024-08-15T20:58:10.621" v="4379"/>
        <pc:sldMkLst>
          <pc:docMk/>
          <pc:sldMk cId="334532777" sldId="303"/>
        </pc:sldMkLst>
      </pc:sldChg>
      <pc:sldChg chg="addSp delSp modSp mod setBg">
        <pc:chgData name="Nuno Ferreira" userId="d276f0f3-8668-4857-b08e-3d8337814e3b" providerId="ADAL" clId="{E4283C28-882D-406E-860C-124238D05E75}" dt="2024-08-20T00:45:29.136" v="9848" actId="108"/>
        <pc:sldMkLst>
          <pc:docMk/>
          <pc:sldMk cId="3869789237" sldId="304"/>
        </pc:sldMkLst>
        <pc:spChg chg="add mod ord">
          <ac:chgData name="Nuno Ferreira" userId="d276f0f3-8668-4857-b08e-3d8337814e3b" providerId="ADAL" clId="{E4283C28-882D-406E-860C-124238D05E75}" dt="2024-08-15T21:12:19.501" v="4558" actId="167"/>
          <ac:spMkLst>
            <pc:docMk/>
            <pc:sldMk cId="3869789237" sldId="304"/>
            <ac:spMk id="2" creationId="{A19F908D-616A-3B63-C83A-F049FC1E08A5}"/>
          </ac:spMkLst>
        </pc:spChg>
        <pc:spChg chg="mod">
          <ac:chgData name="Nuno Ferreira" userId="d276f0f3-8668-4857-b08e-3d8337814e3b" providerId="ADAL" clId="{E4283C28-882D-406E-860C-124238D05E75}" dt="2024-08-19T22:48:37.612" v="6980" actId="20577"/>
          <ac:spMkLst>
            <pc:docMk/>
            <pc:sldMk cId="3869789237" sldId="304"/>
            <ac:spMk id="3" creationId="{373827F3-F386-AA4E-80ED-D86DEF8C158D}"/>
          </ac:spMkLst>
        </pc:spChg>
        <pc:spChg chg="mod">
          <ac:chgData name="Nuno Ferreira" userId="d276f0f3-8668-4857-b08e-3d8337814e3b" providerId="ADAL" clId="{E4283C28-882D-406E-860C-124238D05E75}" dt="2024-08-20T00:45:29.136" v="9848" actId="108"/>
          <ac:spMkLst>
            <pc:docMk/>
            <pc:sldMk cId="3869789237" sldId="304"/>
            <ac:spMk id="4" creationId="{B6CCD949-E788-4375-9B07-478FA5684BC1}"/>
          </ac:spMkLst>
        </pc:spChg>
        <pc:picChg chg="add del mod">
          <ac:chgData name="Nuno Ferreira" userId="d276f0f3-8668-4857-b08e-3d8337814e3b" providerId="ADAL" clId="{E4283C28-882D-406E-860C-124238D05E75}" dt="2024-08-19T22:38:02.834" v="6469" actId="478"/>
          <ac:picMkLst>
            <pc:docMk/>
            <pc:sldMk cId="3869789237" sldId="304"/>
            <ac:picMk id="2050" creationId="{77BE8552-F266-9F61-E199-CC8BB8781DE6}"/>
          </ac:picMkLst>
        </pc:picChg>
        <pc:picChg chg="add mod">
          <ac:chgData name="Nuno Ferreira" userId="d276f0f3-8668-4857-b08e-3d8337814e3b" providerId="ADAL" clId="{E4283C28-882D-406E-860C-124238D05E75}" dt="2024-08-19T22:38:34.044" v="6475" actId="1076"/>
          <ac:picMkLst>
            <pc:docMk/>
            <pc:sldMk cId="3869789237" sldId="304"/>
            <ac:picMk id="2052" creationId="{1CB74E86-8C46-05B1-EAD5-859CFF511B47}"/>
          </ac:picMkLst>
        </pc:picChg>
      </pc:sldChg>
      <pc:sldChg chg="addSp delSp modSp mod setBg">
        <pc:chgData name="Nuno Ferreira" userId="d276f0f3-8668-4857-b08e-3d8337814e3b" providerId="ADAL" clId="{E4283C28-882D-406E-860C-124238D05E75}" dt="2024-08-20T00:45:30.798" v="9849" actId="108"/>
        <pc:sldMkLst>
          <pc:docMk/>
          <pc:sldMk cId="80090182" sldId="305"/>
        </pc:sldMkLst>
        <pc:spChg chg="add mod ord">
          <ac:chgData name="Nuno Ferreira" userId="d276f0f3-8668-4857-b08e-3d8337814e3b" providerId="ADAL" clId="{E4283C28-882D-406E-860C-124238D05E75}" dt="2024-08-15T21:12:31.998" v="4562" actId="167"/>
          <ac:spMkLst>
            <pc:docMk/>
            <pc:sldMk cId="80090182" sldId="305"/>
            <ac:spMk id="2" creationId="{2AAC6D86-B893-916B-B93C-98A3D8E9E468}"/>
          </ac:spMkLst>
        </pc:spChg>
        <pc:spChg chg="mod">
          <ac:chgData name="Nuno Ferreira" userId="d276f0f3-8668-4857-b08e-3d8337814e3b" providerId="ADAL" clId="{E4283C28-882D-406E-860C-124238D05E75}" dt="2024-08-19T22:58:01.047" v="7170" actId="20577"/>
          <ac:spMkLst>
            <pc:docMk/>
            <pc:sldMk cId="80090182" sldId="305"/>
            <ac:spMk id="3" creationId="{373827F3-F386-AA4E-80ED-D86DEF8C158D}"/>
          </ac:spMkLst>
        </pc:spChg>
        <pc:spChg chg="mod">
          <ac:chgData name="Nuno Ferreira" userId="d276f0f3-8668-4857-b08e-3d8337814e3b" providerId="ADAL" clId="{E4283C28-882D-406E-860C-124238D05E75}" dt="2024-08-20T00:45:30.798" v="9849" actId="108"/>
          <ac:spMkLst>
            <pc:docMk/>
            <pc:sldMk cId="80090182" sldId="305"/>
            <ac:spMk id="4" creationId="{D4811A61-F7FB-4B19-9ED1-E0E2554A5BE8}"/>
          </ac:spMkLst>
        </pc:spChg>
        <pc:picChg chg="add mod">
          <ac:chgData name="Nuno Ferreira" userId="d276f0f3-8668-4857-b08e-3d8337814e3b" providerId="ADAL" clId="{E4283C28-882D-406E-860C-124238D05E75}" dt="2024-08-19T22:57:54.958" v="7169" actId="1076"/>
          <ac:picMkLst>
            <pc:docMk/>
            <pc:sldMk cId="80090182" sldId="305"/>
            <ac:picMk id="6" creationId="{0E840ABC-D150-1573-ECE5-F93B60B454EC}"/>
          </ac:picMkLst>
        </pc:picChg>
        <pc:picChg chg="add del mod">
          <ac:chgData name="Nuno Ferreira" userId="d276f0f3-8668-4857-b08e-3d8337814e3b" providerId="ADAL" clId="{E4283C28-882D-406E-860C-124238D05E75}" dt="2024-08-19T22:57:50.902" v="7167" actId="478"/>
          <ac:picMkLst>
            <pc:docMk/>
            <pc:sldMk cId="80090182" sldId="305"/>
            <ac:picMk id="3074" creationId="{803AF0B8-A458-2DCB-A6B1-F4E207ADF54B}"/>
          </ac:picMkLst>
        </pc:picChg>
      </pc:sldChg>
      <pc:sldChg chg="addSp modSp mod setBg">
        <pc:chgData name="Nuno Ferreira" userId="d276f0f3-8668-4857-b08e-3d8337814e3b" providerId="ADAL" clId="{E4283C28-882D-406E-860C-124238D05E75}" dt="2024-08-20T00:45:03.302" v="9838" actId="27636"/>
        <pc:sldMkLst>
          <pc:docMk/>
          <pc:sldMk cId="3145340593" sldId="306"/>
        </pc:sldMkLst>
        <pc:spChg chg="add mod ord">
          <ac:chgData name="Nuno Ferreira" userId="d276f0f3-8668-4857-b08e-3d8337814e3b" providerId="ADAL" clId="{E4283C28-882D-406E-860C-124238D05E75}" dt="2024-08-15T21:12:35.240" v="4564" actId="167"/>
          <ac:spMkLst>
            <pc:docMk/>
            <pc:sldMk cId="3145340593" sldId="306"/>
            <ac:spMk id="2" creationId="{3464A8AA-C472-4943-052A-6E6399FE535E}"/>
          </ac:spMkLst>
        </pc:spChg>
        <pc:spChg chg="mod">
          <ac:chgData name="Nuno Ferreira" userId="d276f0f3-8668-4857-b08e-3d8337814e3b" providerId="ADAL" clId="{E4283C28-882D-406E-860C-124238D05E75}" dt="2024-08-19T23:09:33.952" v="7412" actId="20577"/>
          <ac:spMkLst>
            <pc:docMk/>
            <pc:sldMk cId="3145340593" sldId="306"/>
            <ac:spMk id="3" creationId="{373827F3-F386-AA4E-80ED-D86DEF8C158D}"/>
          </ac:spMkLst>
        </pc:spChg>
        <pc:spChg chg="mod">
          <ac:chgData name="Nuno Ferreira" userId="d276f0f3-8668-4857-b08e-3d8337814e3b" providerId="ADAL" clId="{E4283C28-882D-406E-860C-124238D05E75}" dt="2024-08-20T00:45:03.302" v="9838" actId="27636"/>
          <ac:spMkLst>
            <pc:docMk/>
            <pc:sldMk cId="3145340593" sldId="306"/>
            <ac:spMk id="4" creationId="{AFE7D9E4-306D-49E3-9AC4-15D566FC72AD}"/>
          </ac:spMkLst>
        </pc:spChg>
        <pc:picChg chg="add mod">
          <ac:chgData name="Nuno Ferreira" userId="d276f0f3-8668-4857-b08e-3d8337814e3b" providerId="ADAL" clId="{E4283C28-882D-406E-860C-124238D05E75}" dt="2024-08-19T23:05:21.872" v="7367" actId="1076"/>
          <ac:picMkLst>
            <pc:docMk/>
            <pc:sldMk cId="3145340593" sldId="306"/>
            <ac:picMk id="5122" creationId="{1E7EA40A-E068-9963-8840-5EC23788A13A}"/>
          </ac:picMkLst>
        </pc:picChg>
      </pc:sldChg>
      <pc:sldChg chg="addSp delSp modSp mod setBg">
        <pc:chgData name="Nuno Ferreira" userId="d276f0f3-8668-4857-b08e-3d8337814e3b" providerId="ADAL" clId="{E4283C28-882D-406E-860C-124238D05E75}" dt="2024-08-20T00:45:00.048" v="9836" actId="27636"/>
        <pc:sldMkLst>
          <pc:docMk/>
          <pc:sldMk cId="1106727586" sldId="307"/>
        </pc:sldMkLst>
        <pc:spChg chg="add mod ord">
          <ac:chgData name="Nuno Ferreira" userId="d276f0f3-8668-4857-b08e-3d8337814e3b" providerId="ADAL" clId="{E4283C28-882D-406E-860C-124238D05E75}" dt="2024-08-15T21:12:28.829" v="4560" actId="167"/>
          <ac:spMkLst>
            <pc:docMk/>
            <pc:sldMk cId="1106727586" sldId="307"/>
            <ac:spMk id="2" creationId="{65D4E393-DE81-94FC-2C9D-AB13C2BB9CA0}"/>
          </ac:spMkLst>
        </pc:spChg>
        <pc:spChg chg="mod">
          <ac:chgData name="Nuno Ferreira" userId="d276f0f3-8668-4857-b08e-3d8337814e3b" providerId="ADAL" clId="{E4283C28-882D-406E-860C-124238D05E75}" dt="2024-08-19T23:04:05.440" v="7364" actId="14100"/>
          <ac:spMkLst>
            <pc:docMk/>
            <pc:sldMk cId="1106727586" sldId="307"/>
            <ac:spMk id="3" creationId="{373827F3-F386-AA4E-80ED-D86DEF8C158D}"/>
          </ac:spMkLst>
        </pc:spChg>
        <pc:spChg chg="mod">
          <ac:chgData name="Nuno Ferreira" userId="d276f0f3-8668-4857-b08e-3d8337814e3b" providerId="ADAL" clId="{E4283C28-882D-406E-860C-124238D05E75}" dt="2024-08-20T00:45:00.048" v="9836" actId="27636"/>
          <ac:spMkLst>
            <pc:docMk/>
            <pc:sldMk cId="1106727586" sldId="307"/>
            <ac:spMk id="4" creationId="{021C109C-C017-4D19-928F-AED25AC30125}"/>
          </ac:spMkLst>
        </pc:spChg>
        <pc:picChg chg="add del mod">
          <ac:chgData name="Nuno Ferreira" userId="d276f0f3-8668-4857-b08e-3d8337814e3b" providerId="ADAL" clId="{E4283C28-882D-406E-860C-124238D05E75}" dt="2024-08-19T22:59:41.814" v="7177" actId="478"/>
          <ac:picMkLst>
            <pc:docMk/>
            <pc:sldMk cId="1106727586" sldId="307"/>
            <ac:picMk id="4098" creationId="{0B951029-DE5E-42C2-228A-951F010E3BEF}"/>
          </ac:picMkLst>
        </pc:picChg>
        <pc:picChg chg="add mod">
          <ac:chgData name="Nuno Ferreira" userId="d276f0f3-8668-4857-b08e-3d8337814e3b" providerId="ADAL" clId="{E4283C28-882D-406E-860C-124238D05E75}" dt="2024-08-19T22:59:49.698" v="7181" actId="1076"/>
          <ac:picMkLst>
            <pc:docMk/>
            <pc:sldMk cId="1106727586" sldId="307"/>
            <ac:picMk id="4100" creationId="{106DB041-732E-B3A5-F558-D9F12A3E1B1B}"/>
          </ac:picMkLst>
        </pc:picChg>
      </pc:sldChg>
      <pc:sldChg chg="addSp delSp modSp mod setBg">
        <pc:chgData name="Nuno Ferreira" userId="d276f0f3-8668-4857-b08e-3d8337814e3b" providerId="ADAL" clId="{E4283C28-882D-406E-860C-124238D05E75}" dt="2024-08-20T00:45:06.349" v="9840" actId="27636"/>
        <pc:sldMkLst>
          <pc:docMk/>
          <pc:sldMk cId="706594483" sldId="308"/>
        </pc:sldMkLst>
        <pc:spChg chg="add mod ord">
          <ac:chgData name="Nuno Ferreira" userId="d276f0f3-8668-4857-b08e-3d8337814e3b" providerId="ADAL" clId="{E4283C28-882D-406E-860C-124238D05E75}" dt="2024-08-15T21:12:37.968" v="4566" actId="167"/>
          <ac:spMkLst>
            <pc:docMk/>
            <pc:sldMk cId="706594483" sldId="308"/>
            <ac:spMk id="2" creationId="{5C4A0DE6-B7FA-EC99-FE2E-934EECD1AAA8}"/>
          </ac:spMkLst>
        </pc:spChg>
        <pc:spChg chg="mod">
          <ac:chgData name="Nuno Ferreira" userId="d276f0f3-8668-4857-b08e-3d8337814e3b" providerId="ADAL" clId="{E4283C28-882D-406E-860C-124238D05E75}" dt="2024-08-19T23:35:21.674" v="7624" actId="6549"/>
          <ac:spMkLst>
            <pc:docMk/>
            <pc:sldMk cId="706594483" sldId="308"/>
            <ac:spMk id="3" creationId="{373827F3-F386-AA4E-80ED-D86DEF8C158D}"/>
          </ac:spMkLst>
        </pc:spChg>
        <pc:spChg chg="mod">
          <ac:chgData name="Nuno Ferreira" userId="d276f0f3-8668-4857-b08e-3d8337814e3b" providerId="ADAL" clId="{E4283C28-882D-406E-860C-124238D05E75}" dt="2024-08-20T00:45:06.349" v="9840" actId="27636"/>
          <ac:spMkLst>
            <pc:docMk/>
            <pc:sldMk cId="706594483" sldId="308"/>
            <ac:spMk id="4" creationId="{6D35FD2D-1BD2-45D7-B015-1A96C241520B}"/>
          </ac:spMkLst>
        </pc:spChg>
        <pc:picChg chg="add del mod">
          <ac:chgData name="Nuno Ferreira" userId="d276f0f3-8668-4857-b08e-3d8337814e3b" providerId="ADAL" clId="{E4283C28-882D-406E-860C-124238D05E75}" dt="2024-08-19T23:25:50.583" v="7543" actId="478"/>
          <ac:picMkLst>
            <pc:docMk/>
            <pc:sldMk cId="706594483" sldId="308"/>
            <ac:picMk id="6146" creationId="{E37EB275-8DCA-6622-580D-5722E63EC92E}"/>
          </ac:picMkLst>
        </pc:picChg>
        <pc:picChg chg="add mod">
          <ac:chgData name="Nuno Ferreira" userId="d276f0f3-8668-4857-b08e-3d8337814e3b" providerId="ADAL" clId="{E4283C28-882D-406E-860C-124238D05E75}" dt="2024-08-19T23:25:54.911" v="7545" actId="1076"/>
          <ac:picMkLst>
            <pc:docMk/>
            <pc:sldMk cId="706594483" sldId="308"/>
            <ac:picMk id="6148" creationId="{58A173C9-E7C2-5409-771B-E331159CEB8C}"/>
          </ac:picMkLst>
        </pc:picChg>
      </pc:sldChg>
      <pc:sldChg chg="addSp modSp mod setBg">
        <pc:chgData name="Nuno Ferreira" userId="d276f0f3-8668-4857-b08e-3d8337814e3b" providerId="ADAL" clId="{E4283C28-882D-406E-860C-124238D05E75}" dt="2024-08-20T00:45:37.545" v="9851" actId="108"/>
        <pc:sldMkLst>
          <pc:docMk/>
          <pc:sldMk cId="1794738657" sldId="309"/>
        </pc:sldMkLst>
        <pc:spChg chg="add mod ord">
          <ac:chgData name="Nuno Ferreira" userId="d276f0f3-8668-4857-b08e-3d8337814e3b" providerId="ADAL" clId="{E4283C28-882D-406E-860C-124238D05E75}" dt="2024-08-15T21:12:44.629" v="4570" actId="167"/>
          <ac:spMkLst>
            <pc:docMk/>
            <pc:sldMk cId="1794738657" sldId="309"/>
            <ac:spMk id="2" creationId="{F06B638C-3AD8-521B-581B-5C5A8A6B5DC8}"/>
          </ac:spMkLst>
        </pc:spChg>
        <pc:spChg chg="mod">
          <ac:chgData name="Nuno Ferreira" userId="d276f0f3-8668-4857-b08e-3d8337814e3b" providerId="ADAL" clId="{E4283C28-882D-406E-860C-124238D05E75}" dt="2024-08-20T00:45:37.545" v="9851" actId="108"/>
          <ac:spMkLst>
            <pc:docMk/>
            <pc:sldMk cId="1794738657" sldId="309"/>
            <ac:spMk id="3" creationId="{557C8CBA-1A0E-4CDF-A451-7AAA44D39839}"/>
          </ac:spMkLst>
        </pc:spChg>
        <pc:spChg chg="mod">
          <ac:chgData name="Nuno Ferreira" userId="d276f0f3-8668-4857-b08e-3d8337814e3b" providerId="ADAL" clId="{E4283C28-882D-406E-860C-124238D05E75}" dt="2024-08-19T23:56:04.273" v="7982"/>
          <ac:spMkLst>
            <pc:docMk/>
            <pc:sldMk cId="1794738657" sldId="309"/>
            <ac:spMk id="5" creationId="{1B07C49E-AFFC-EC46-8930-E4D428F5F943}"/>
          </ac:spMkLst>
        </pc:spChg>
        <pc:spChg chg="add mod">
          <ac:chgData name="Nuno Ferreira" userId="d276f0f3-8668-4857-b08e-3d8337814e3b" providerId="ADAL" clId="{E4283C28-882D-406E-860C-124238D05E75}" dt="2024-08-19T23:52:51.725" v="7918" actId="14100"/>
          <ac:spMkLst>
            <pc:docMk/>
            <pc:sldMk cId="1794738657" sldId="309"/>
            <ac:spMk id="6" creationId="{A1F13604-8520-DAFA-E1AA-8CB1467DFC8E}"/>
          </ac:spMkLst>
        </pc:spChg>
        <pc:picChg chg="add mod">
          <ac:chgData name="Nuno Ferreira" userId="d276f0f3-8668-4857-b08e-3d8337814e3b" providerId="ADAL" clId="{E4283C28-882D-406E-860C-124238D05E75}" dt="2024-08-19T23:53:04.622" v="7925" actId="1076"/>
          <ac:picMkLst>
            <pc:docMk/>
            <pc:sldMk cId="1794738657" sldId="309"/>
            <ac:picMk id="8" creationId="{5677C9C9-CBCD-B0C7-3105-86A0F367C8C8}"/>
          </ac:picMkLst>
        </pc:picChg>
      </pc:sldChg>
      <pc:sldChg chg="addSp modSp mod setBg">
        <pc:chgData name="Nuno Ferreira" userId="d276f0f3-8668-4857-b08e-3d8337814e3b" providerId="ADAL" clId="{E4283C28-882D-406E-860C-124238D05E75}" dt="2024-08-20T00:45:39.423" v="9852" actId="108"/>
        <pc:sldMkLst>
          <pc:docMk/>
          <pc:sldMk cId="4010014743" sldId="310"/>
        </pc:sldMkLst>
        <pc:spChg chg="add mod ord">
          <ac:chgData name="Nuno Ferreira" userId="d276f0f3-8668-4857-b08e-3d8337814e3b" providerId="ADAL" clId="{E4283C28-882D-406E-860C-124238D05E75}" dt="2024-08-15T21:12:47.402" v="4572" actId="167"/>
          <ac:spMkLst>
            <pc:docMk/>
            <pc:sldMk cId="4010014743" sldId="310"/>
            <ac:spMk id="2" creationId="{D87C0508-6537-3ACD-9A3D-743A23533AA3}"/>
          </ac:spMkLst>
        </pc:spChg>
        <pc:spChg chg="mod">
          <ac:chgData name="Nuno Ferreira" userId="d276f0f3-8668-4857-b08e-3d8337814e3b" providerId="ADAL" clId="{E4283C28-882D-406E-860C-124238D05E75}" dt="2024-08-20T00:45:39.423" v="9852" actId="108"/>
          <ac:spMkLst>
            <pc:docMk/>
            <pc:sldMk cId="4010014743" sldId="310"/>
            <ac:spMk id="3" creationId="{FD161C47-0660-416F-B4C2-25E4D35D69FD}"/>
          </ac:spMkLst>
        </pc:spChg>
        <pc:spChg chg="mod">
          <ac:chgData name="Nuno Ferreira" userId="d276f0f3-8668-4857-b08e-3d8337814e3b" providerId="ADAL" clId="{E4283C28-882D-406E-860C-124238D05E75}" dt="2024-08-19T23:58:19.621" v="8104" actId="20577"/>
          <ac:spMkLst>
            <pc:docMk/>
            <pc:sldMk cId="4010014743" sldId="310"/>
            <ac:spMk id="5" creationId="{1B07C49E-AFFC-EC46-8930-E4D428F5F943}"/>
          </ac:spMkLst>
        </pc:spChg>
        <pc:spChg chg="add mod">
          <ac:chgData name="Nuno Ferreira" userId="d276f0f3-8668-4857-b08e-3d8337814e3b" providerId="ADAL" clId="{E4283C28-882D-406E-860C-124238D05E75}" dt="2024-08-19T23:55:12.374" v="7959"/>
          <ac:spMkLst>
            <pc:docMk/>
            <pc:sldMk cId="4010014743" sldId="310"/>
            <ac:spMk id="6" creationId="{69EFC160-244E-4C47-52FC-F03C4F603910}"/>
          </ac:spMkLst>
        </pc:spChg>
        <pc:picChg chg="add mod">
          <ac:chgData name="Nuno Ferreira" userId="d276f0f3-8668-4857-b08e-3d8337814e3b" providerId="ADAL" clId="{E4283C28-882D-406E-860C-124238D05E75}" dt="2024-08-19T23:57:43.663" v="8096" actId="1076"/>
          <ac:picMkLst>
            <pc:docMk/>
            <pc:sldMk cId="4010014743" sldId="310"/>
            <ac:picMk id="8" creationId="{E67BB214-9FFF-C918-7DF4-F8172051FB9B}"/>
          </ac:picMkLst>
        </pc:picChg>
      </pc:sldChg>
      <pc:sldChg chg="addSp modSp mod setBg">
        <pc:chgData name="Nuno Ferreira" userId="d276f0f3-8668-4857-b08e-3d8337814e3b" providerId="ADAL" clId="{E4283C28-882D-406E-860C-124238D05E75}" dt="2024-08-20T00:44:43.164" v="9828" actId="27636"/>
        <pc:sldMkLst>
          <pc:docMk/>
          <pc:sldMk cId="2735560525" sldId="311"/>
        </pc:sldMkLst>
        <pc:spChg chg="add mod ord">
          <ac:chgData name="Nuno Ferreira" userId="d276f0f3-8668-4857-b08e-3d8337814e3b" providerId="ADAL" clId="{E4283C28-882D-406E-860C-124238D05E75}" dt="2024-08-15T21:12:50.057" v="4574" actId="167"/>
          <ac:spMkLst>
            <pc:docMk/>
            <pc:sldMk cId="2735560525" sldId="311"/>
            <ac:spMk id="2" creationId="{9892C56D-B446-CAE4-B1C9-20FE507FABF3}"/>
          </ac:spMkLst>
        </pc:spChg>
        <pc:spChg chg="mod">
          <ac:chgData name="Nuno Ferreira" userId="d276f0f3-8668-4857-b08e-3d8337814e3b" providerId="ADAL" clId="{E4283C28-882D-406E-860C-124238D05E75}" dt="2024-08-20T00:44:43.164" v="9828" actId="27636"/>
          <ac:spMkLst>
            <pc:docMk/>
            <pc:sldMk cId="2735560525" sldId="311"/>
            <ac:spMk id="3" creationId="{AFD52E17-48CB-4D60-BD56-71D197A29B38}"/>
          </ac:spMkLst>
        </pc:spChg>
        <pc:spChg chg="mod">
          <ac:chgData name="Nuno Ferreira" userId="d276f0f3-8668-4857-b08e-3d8337814e3b" providerId="ADAL" clId="{E4283C28-882D-406E-860C-124238D05E75}" dt="2024-08-20T00:00:45.562" v="8145" actId="20577"/>
          <ac:spMkLst>
            <pc:docMk/>
            <pc:sldMk cId="2735560525" sldId="311"/>
            <ac:spMk id="5" creationId="{1B07C49E-AFFC-EC46-8930-E4D428F5F943}"/>
          </ac:spMkLst>
        </pc:spChg>
        <pc:spChg chg="add mod">
          <ac:chgData name="Nuno Ferreira" userId="d276f0f3-8668-4857-b08e-3d8337814e3b" providerId="ADAL" clId="{E4283C28-882D-406E-860C-124238D05E75}" dt="2024-08-20T00:01:11.527" v="8147"/>
          <ac:spMkLst>
            <pc:docMk/>
            <pc:sldMk cId="2735560525" sldId="311"/>
            <ac:spMk id="6" creationId="{8070D583-3F1A-BFD7-817A-DF6FD8009853}"/>
          </ac:spMkLst>
        </pc:spChg>
        <pc:picChg chg="add mod">
          <ac:chgData name="Nuno Ferreira" userId="d276f0f3-8668-4857-b08e-3d8337814e3b" providerId="ADAL" clId="{E4283C28-882D-406E-860C-124238D05E75}" dt="2024-08-20T00:01:25.508" v="8150" actId="14100"/>
          <ac:picMkLst>
            <pc:docMk/>
            <pc:sldMk cId="2735560525" sldId="311"/>
            <ac:picMk id="8" creationId="{7E090407-4848-FE85-0E86-D37E2F855C01}"/>
          </ac:picMkLst>
        </pc:picChg>
      </pc:sldChg>
      <pc:sldChg chg="addSp modSp mod setBg">
        <pc:chgData name="Nuno Ferreira" userId="d276f0f3-8668-4857-b08e-3d8337814e3b" providerId="ADAL" clId="{E4283C28-882D-406E-860C-124238D05E75}" dt="2024-08-20T00:44:35.594" v="9826" actId="27636"/>
        <pc:sldMkLst>
          <pc:docMk/>
          <pc:sldMk cId="1434679925" sldId="312"/>
        </pc:sldMkLst>
        <pc:spChg chg="add mod ord">
          <ac:chgData name="Nuno Ferreira" userId="d276f0f3-8668-4857-b08e-3d8337814e3b" providerId="ADAL" clId="{E4283C28-882D-406E-860C-124238D05E75}" dt="2024-08-15T21:12:53.011" v="4576" actId="167"/>
          <ac:spMkLst>
            <pc:docMk/>
            <pc:sldMk cId="1434679925" sldId="312"/>
            <ac:spMk id="2" creationId="{68BCC869-9B78-8A26-227C-64C627856E54}"/>
          </ac:spMkLst>
        </pc:spChg>
        <pc:spChg chg="mod">
          <ac:chgData name="Nuno Ferreira" userId="d276f0f3-8668-4857-b08e-3d8337814e3b" providerId="ADAL" clId="{E4283C28-882D-406E-860C-124238D05E75}" dt="2024-08-20T00:44:35.594" v="9826" actId="27636"/>
          <ac:spMkLst>
            <pc:docMk/>
            <pc:sldMk cId="1434679925" sldId="312"/>
            <ac:spMk id="3" creationId="{7F12CD3C-55B3-4129-817A-84D0B28F713E}"/>
          </ac:spMkLst>
        </pc:spChg>
        <pc:spChg chg="mod">
          <ac:chgData name="Nuno Ferreira" userId="d276f0f3-8668-4857-b08e-3d8337814e3b" providerId="ADAL" clId="{E4283C28-882D-406E-860C-124238D05E75}" dt="2024-08-20T00:06:18.941" v="8301" actId="20577"/>
          <ac:spMkLst>
            <pc:docMk/>
            <pc:sldMk cId="1434679925" sldId="312"/>
            <ac:spMk id="5" creationId="{1B07C49E-AFFC-EC46-8930-E4D428F5F943}"/>
          </ac:spMkLst>
        </pc:spChg>
        <pc:spChg chg="add mod">
          <ac:chgData name="Nuno Ferreira" userId="d276f0f3-8668-4857-b08e-3d8337814e3b" providerId="ADAL" clId="{E4283C28-882D-406E-860C-124238D05E75}" dt="2024-08-20T00:03:57.544" v="8186"/>
          <ac:spMkLst>
            <pc:docMk/>
            <pc:sldMk cId="1434679925" sldId="312"/>
            <ac:spMk id="6" creationId="{0F47B06A-01DE-009C-C1D7-0CE2FE830F69}"/>
          </ac:spMkLst>
        </pc:spChg>
        <pc:picChg chg="add mod">
          <ac:chgData name="Nuno Ferreira" userId="d276f0f3-8668-4857-b08e-3d8337814e3b" providerId="ADAL" clId="{E4283C28-882D-406E-860C-124238D05E75}" dt="2024-08-20T00:05:39.030" v="8288" actId="1076"/>
          <ac:picMkLst>
            <pc:docMk/>
            <pc:sldMk cId="1434679925" sldId="312"/>
            <ac:picMk id="8" creationId="{A4ECDC53-F623-B59A-4482-9CEC86447EB6}"/>
          </ac:picMkLst>
        </pc:picChg>
      </pc:sldChg>
      <pc:sldChg chg="addSp delSp modSp mod setBg">
        <pc:chgData name="Nuno Ferreira" userId="d276f0f3-8668-4857-b08e-3d8337814e3b" providerId="ADAL" clId="{E4283C28-882D-406E-860C-124238D05E75}" dt="2024-08-20T00:45:55.028" v="9857" actId="404"/>
        <pc:sldMkLst>
          <pc:docMk/>
          <pc:sldMk cId="1756972646" sldId="313"/>
        </pc:sldMkLst>
        <pc:spChg chg="add mod ord">
          <ac:chgData name="Nuno Ferreira" userId="d276f0f3-8668-4857-b08e-3d8337814e3b" providerId="ADAL" clId="{E4283C28-882D-406E-860C-124238D05E75}" dt="2024-08-15T21:13:00.011" v="4580" actId="167"/>
          <ac:spMkLst>
            <pc:docMk/>
            <pc:sldMk cId="1756972646" sldId="313"/>
            <ac:spMk id="2" creationId="{6B7AFD3D-B303-EDC2-03B5-0DF1EE14592A}"/>
          </ac:spMkLst>
        </pc:spChg>
        <pc:spChg chg="mod">
          <ac:chgData name="Nuno Ferreira" userId="d276f0f3-8668-4857-b08e-3d8337814e3b" providerId="ADAL" clId="{E4283C28-882D-406E-860C-124238D05E75}" dt="2024-08-20T00:45:55.028" v="9857" actId="404"/>
          <ac:spMkLst>
            <pc:docMk/>
            <pc:sldMk cId="1756972646" sldId="313"/>
            <ac:spMk id="3" creationId="{79B32320-42D4-49FA-8047-C080B444B3AE}"/>
          </ac:spMkLst>
        </pc:spChg>
        <pc:spChg chg="mod">
          <ac:chgData name="Nuno Ferreira" userId="d276f0f3-8668-4857-b08e-3d8337814e3b" providerId="ADAL" clId="{E4283C28-882D-406E-860C-124238D05E75}" dt="2024-08-20T00:24:21.264" v="8827" actId="27636"/>
          <ac:spMkLst>
            <pc:docMk/>
            <pc:sldMk cId="1756972646" sldId="313"/>
            <ac:spMk id="5" creationId="{1B07C49E-AFFC-EC46-8930-E4D428F5F943}"/>
          </ac:spMkLst>
        </pc:spChg>
        <pc:spChg chg="add del mod">
          <ac:chgData name="Nuno Ferreira" userId="d276f0f3-8668-4857-b08e-3d8337814e3b" providerId="ADAL" clId="{E4283C28-882D-406E-860C-124238D05E75}" dt="2024-08-20T00:18:53.654" v="8578" actId="478"/>
          <ac:spMkLst>
            <pc:docMk/>
            <pc:sldMk cId="1756972646" sldId="313"/>
            <ac:spMk id="6" creationId="{75083769-E468-F63D-A6AA-45646F583A28}"/>
          </ac:spMkLst>
        </pc:spChg>
        <pc:spChg chg="add mod">
          <ac:chgData name="Nuno Ferreira" userId="d276f0f3-8668-4857-b08e-3d8337814e3b" providerId="ADAL" clId="{E4283C28-882D-406E-860C-124238D05E75}" dt="2024-08-20T00:21:35.706" v="8789" actId="1076"/>
          <ac:spMkLst>
            <pc:docMk/>
            <pc:sldMk cId="1756972646" sldId="313"/>
            <ac:spMk id="7" creationId="{5E35E671-2036-9957-4278-F7B1166F14E3}"/>
          </ac:spMkLst>
        </pc:spChg>
        <pc:picChg chg="add mod">
          <ac:chgData name="Nuno Ferreira" userId="d276f0f3-8668-4857-b08e-3d8337814e3b" providerId="ADAL" clId="{E4283C28-882D-406E-860C-124238D05E75}" dt="2024-08-20T00:22:33.050" v="8794" actId="1076"/>
          <ac:picMkLst>
            <pc:docMk/>
            <pc:sldMk cId="1756972646" sldId="313"/>
            <ac:picMk id="9" creationId="{89BE07C3-2EA2-5A6C-0E22-98B566C30983}"/>
          </ac:picMkLst>
        </pc:picChg>
      </pc:sldChg>
      <pc:sldChg chg="addSp modSp mod setBg">
        <pc:chgData name="Nuno Ferreira" userId="d276f0f3-8668-4857-b08e-3d8337814e3b" providerId="ADAL" clId="{E4283C28-882D-406E-860C-124238D05E75}" dt="2024-08-20T00:46:51.015" v="9875" actId="403"/>
        <pc:sldMkLst>
          <pc:docMk/>
          <pc:sldMk cId="639399535" sldId="314"/>
        </pc:sldMkLst>
        <pc:spChg chg="add mod ord">
          <ac:chgData name="Nuno Ferreira" userId="d276f0f3-8668-4857-b08e-3d8337814e3b" providerId="ADAL" clId="{E4283C28-882D-406E-860C-124238D05E75}" dt="2024-08-15T21:12:57.266" v="4578" actId="167"/>
          <ac:spMkLst>
            <pc:docMk/>
            <pc:sldMk cId="639399535" sldId="314"/>
            <ac:spMk id="2" creationId="{C328E8FC-B3CC-F4E1-C9D3-AC7F60F329B0}"/>
          </ac:spMkLst>
        </pc:spChg>
        <pc:spChg chg="add mod">
          <ac:chgData name="Nuno Ferreira" userId="d276f0f3-8668-4857-b08e-3d8337814e3b" providerId="ADAL" clId="{E4283C28-882D-406E-860C-124238D05E75}" dt="2024-08-20T00:11:12.712" v="8560" actId="1076"/>
          <ac:spMkLst>
            <pc:docMk/>
            <pc:sldMk cId="639399535" sldId="314"/>
            <ac:spMk id="3" creationId="{C5589EC0-0F4D-0FBA-ACE1-9810BDFF77C6}"/>
          </ac:spMkLst>
        </pc:spChg>
        <pc:spChg chg="mod">
          <ac:chgData name="Nuno Ferreira" userId="d276f0f3-8668-4857-b08e-3d8337814e3b" providerId="ADAL" clId="{E4283C28-882D-406E-860C-124238D05E75}" dt="2024-08-20T00:11:10.141" v="8559" actId="14100"/>
          <ac:spMkLst>
            <pc:docMk/>
            <pc:sldMk cId="639399535" sldId="314"/>
            <ac:spMk id="5" creationId="{1B07C49E-AFFC-EC46-8930-E4D428F5F943}"/>
          </ac:spMkLst>
        </pc:spChg>
        <pc:spChg chg="mod">
          <ac:chgData name="Nuno Ferreira" userId="d276f0f3-8668-4857-b08e-3d8337814e3b" providerId="ADAL" clId="{E4283C28-882D-406E-860C-124238D05E75}" dt="2024-08-20T00:46:51.015" v="9875" actId="403"/>
          <ac:spMkLst>
            <pc:docMk/>
            <pc:sldMk cId="639399535" sldId="314"/>
            <ac:spMk id="8" creationId="{952C2E9C-C6BE-40BD-A406-CFB441363CBA}"/>
          </ac:spMkLst>
        </pc:spChg>
        <pc:picChg chg="add mod">
          <ac:chgData name="Nuno Ferreira" userId="d276f0f3-8668-4857-b08e-3d8337814e3b" providerId="ADAL" clId="{E4283C28-882D-406E-860C-124238D05E75}" dt="2024-08-20T00:11:16.147" v="8561" actId="1076"/>
          <ac:picMkLst>
            <pc:docMk/>
            <pc:sldMk cId="639399535" sldId="314"/>
            <ac:picMk id="7" creationId="{3D758B0D-9D4D-58FF-B40E-E7B6BC158B4B}"/>
          </ac:picMkLst>
        </pc:picChg>
      </pc:sldChg>
      <pc:sldChg chg="addSp modSp mod setBg">
        <pc:chgData name="Nuno Ferreira" userId="d276f0f3-8668-4857-b08e-3d8337814e3b" providerId="ADAL" clId="{E4283C28-882D-406E-860C-124238D05E75}" dt="2024-08-20T00:45:48.562" v="9855" actId="108"/>
        <pc:sldMkLst>
          <pc:docMk/>
          <pc:sldMk cId="3566646398" sldId="315"/>
        </pc:sldMkLst>
        <pc:spChg chg="add mod ord">
          <ac:chgData name="Nuno Ferreira" userId="d276f0f3-8668-4857-b08e-3d8337814e3b" providerId="ADAL" clId="{E4283C28-882D-406E-860C-124238D05E75}" dt="2024-08-15T21:13:02.731" v="4582" actId="167"/>
          <ac:spMkLst>
            <pc:docMk/>
            <pc:sldMk cId="3566646398" sldId="315"/>
            <ac:spMk id="2" creationId="{EE45EAEC-E0C7-058D-86AA-8102FDF16E87}"/>
          </ac:spMkLst>
        </pc:spChg>
        <pc:spChg chg="mod">
          <ac:chgData name="Nuno Ferreira" userId="d276f0f3-8668-4857-b08e-3d8337814e3b" providerId="ADAL" clId="{E4283C28-882D-406E-860C-124238D05E75}" dt="2024-08-20T00:45:48.562" v="9855" actId="108"/>
          <ac:spMkLst>
            <pc:docMk/>
            <pc:sldMk cId="3566646398" sldId="315"/>
            <ac:spMk id="3" creationId="{2A7EB98F-A25F-4357-9775-478FC17F7F83}"/>
          </ac:spMkLst>
        </pc:spChg>
        <pc:spChg chg="mod">
          <ac:chgData name="Nuno Ferreira" userId="d276f0f3-8668-4857-b08e-3d8337814e3b" providerId="ADAL" clId="{E4283C28-882D-406E-860C-124238D05E75}" dt="2024-08-20T00:30:51.607" v="9141" actId="20577"/>
          <ac:spMkLst>
            <pc:docMk/>
            <pc:sldMk cId="3566646398" sldId="315"/>
            <ac:spMk id="5" creationId="{1B07C49E-AFFC-EC46-8930-E4D428F5F943}"/>
          </ac:spMkLst>
        </pc:spChg>
        <pc:spChg chg="add mod">
          <ac:chgData name="Nuno Ferreira" userId="d276f0f3-8668-4857-b08e-3d8337814e3b" providerId="ADAL" clId="{E4283C28-882D-406E-860C-124238D05E75}" dt="2024-08-20T00:30:07.287" v="9112" actId="6549"/>
          <ac:spMkLst>
            <pc:docMk/>
            <pc:sldMk cId="3566646398" sldId="315"/>
            <ac:spMk id="6" creationId="{E6F1618D-4ADF-0BA7-68CD-4B4226BBA917}"/>
          </ac:spMkLst>
        </pc:spChg>
        <pc:picChg chg="add mod">
          <ac:chgData name="Nuno Ferreira" userId="d276f0f3-8668-4857-b08e-3d8337814e3b" providerId="ADAL" clId="{E4283C28-882D-406E-860C-124238D05E75}" dt="2024-08-20T00:25:49.101" v="8855" actId="1076"/>
          <ac:picMkLst>
            <pc:docMk/>
            <pc:sldMk cId="3566646398" sldId="315"/>
            <ac:picMk id="8" creationId="{27E3455A-F30B-FEC8-237D-CB78062CC816}"/>
          </ac:picMkLst>
        </pc:picChg>
      </pc:sldChg>
      <pc:sldChg chg="addSp modSp mod setBg">
        <pc:chgData name="Nuno Ferreira" userId="d276f0f3-8668-4857-b08e-3d8337814e3b" providerId="ADAL" clId="{E4283C28-882D-406E-860C-124238D05E75}" dt="2024-08-20T00:44:22.778" v="9818" actId="27636"/>
        <pc:sldMkLst>
          <pc:docMk/>
          <pc:sldMk cId="1398439132" sldId="316"/>
        </pc:sldMkLst>
        <pc:spChg chg="add mod ord">
          <ac:chgData name="Nuno Ferreira" userId="d276f0f3-8668-4857-b08e-3d8337814e3b" providerId="ADAL" clId="{E4283C28-882D-406E-860C-124238D05E75}" dt="2024-08-15T21:13:06.148" v="4584" actId="167"/>
          <ac:spMkLst>
            <pc:docMk/>
            <pc:sldMk cId="1398439132" sldId="316"/>
            <ac:spMk id="2" creationId="{14319296-D4F4-F7CC-5596-1EA850B82D81}"/>
          </ac:spMkLst>
        </pc:spChg>
        <pc:spChg chg="mod">
          <ac:chgData name="Nuno Ferreira" userId="d276f0f3-8668-4857-b08e-3d8337814e3b" providerId="ADAL" clId="{E4283C28-882D-406E-860C-124238D05E75}" dt="2024-08-20T00:44:22.778" v="9818" actId="27636"/>
          <ac:spMkLst>
            <pc:docMk/>
            <pc:sldMk cId="1398439132" sldId="316"/>
            <ac:spMk id="3" creationId="{964DA114-677C-40D8-8FFA-43531834CFBF}"/>
          </ac:spMkLst>
        </pc:spChg>
        <pc:spChg chg="mod">
          <ac:chgData name="Nuno Ferreira" userId="d276f0f3-8668-4857-b08e-3d8337814e3b" providerId="ADAL" clId="{E4283C28-882D-406E-860C-124238D05E75}" dt="2024-08-20T00:35:33.356" v="9374" actId="14100"/>
          <ac:spMkLst>
            <pc:docMk/>
            <pc:sldMk cId="1398439132" sldId="316"/>
            <ac:spMk id="5" creationId="{1B07C49E-AFFC-EC46-8930-E4D428F5F943}"/>
          </ac:spMkLst>
        </pc:spChg>
        <pc:spChg chg="add mod">
          <ac:chgData name="Nuno Ferreira" userId="d276f0f3-8668-4857-b08e-3d8337814e3b" providerId="ADAL" clId="{E4283C28-882D-406E-860C-124238D05E75}" dt="2024-08-20T00:35:35.007" v="9375" actId="1076"/>
          <ac:spMkLst>
            <pc:docMk/>
            <pc:sldMk cId="1398439132" sldId="316"/>
            <ac:spMk id="6" creationId="{E4A05349-BCA9-4E26-3682-D8EAE61666B6}"/>
          </ac:spMkLst>
        </pc:spChg>
        <pc:picChg chg="add mod">
          <ac:chgData name="Nuno Ferreira" userId="d276f0f3-8668-4857-b08e-3d8337814e3b" providerId="ADAL" clId="{E4283C28-882D-406E-860C-124238D05E75}" dt="2024-08-20T00:35:27.462" v="9372" actId="1076"/>
          <ac:picMkLst>
            <pc:docMk/>
            <pc:sldMk cId="1398439132" sldId="316"/>
            <ac:picMk id="8" creationId="{8453C793-34D1-C351-EC11-588FC98053C7}"/>
          </ac:picMkLst>
        </pc:picChg>
      </pc:sldChg>
      <pc:sldChg chg="addSp modSp mod setBg">
        <pc:chgData name="Nuno Ferreira" userId="d276f0f3-8668-4857-b08e-3d8337814e3b" providerId="ADAL" clId="{E4283C28-882D-406E-860C-124238D05E75}" dt="2024-08-20T00:47:04.333" v="9879" actId="14100"/>
        <pc:sldMkLst>
          <pc:docMk/>
          <pc:sldMk cId="3975168428" sldId="317"/>
        </pc:sldMkLst>
        <pc:spChg chg="add mod ord">
          <ac:chgData name="Nuno Ferreira" userId="d276f0f3-8668-4857-b08e-3d8337814e3b" providerId="ADAL" clId="{E4283C28-882D-406E-860C-124238D05E75}" dt="2024-08-15T21:13:09.121" v="4586" actId="167"/>
          <ac:spMkLst>
            <pc:docMk/>
            <pc:sldMk cId="3975168428" sldId="317"/>
            <ac:spMk id="2" creationId="{9BFFED4F-93E8-D1F7-1BEF-8C9F8F202E47}"/>
          </ac:spMkLst>
        </pc:spChg>
        <pc:spChg chg="mod">
          <ac:chgData name="Nuno Ferreira" userId="d276f0f3-8668-4857-b08e-3d8337814e3b" providerId="ADAL" clId="{E4283C28-882D-406E-860C-124238D05E75}" dt="2024-08-20T00:47:04.333" v="9879" actId="14100"/>
          <ac:spMkLst>
            <pc:docMk/>
            <pc:sldMk cId="3975168428" sldId="317"/>
            <ac:spMk id="3" creationId="{04523243-E4D6-45EC-97C8-D44398FB7417}"/>
          </ac:spMkLst>
        </pc:spChg>
        <pc:spChg chg="mod">
          <ac:chgData name="Nuno Ferreira" userId="d276f0f3-8668-4857-b08e-3d8337814e3b" providerId="ADAL" clId="{E4283C28-882D-406E-860C-124238D05E75}" dt="2024-08-20T00:44:05.163" v="9814" actId="404"/>
          <ac:spMkLst>
            <pc:docMk/>
            <pc:sldMk cId="3975168428" sldId="317"/>
            <ac:spMk id="5" creationId="{1B07C49E-AFFC-EC46-8930-E4D428F5F943}"/>
          </ac:spMkLst>
        </pc:spChg>
        <pc:spChg chg="add mod">
          <ac:chgData name="Nuno Ferreira" userId="d276f0f3-8668-4857-b08e-3d8337814e3b" providerId="ADAL" clId="{E4283C28-882D-406E-860C-124238D05E75}" dt="2024-08-20T00:38:16.616" v="9410" actId="20578"/>
          <ac:spMkLst>
            <pc:docMk/>
            <pc:sldMk cId="3975168428" sldId="317"/>
            <ac:spMk id="6" creationId="{819EFD8C-AFB9-42D2-ED9B-33A0DCC56ED4}"/>
          </ac:spMkLst>
        </pc:spChg>
        <pc:spChg chg="add mod">
          <ac:chgData name="Nuno Ferreira" userId="d276f0f3-8668-4857-b08e-3d8337814e3b" providerId="ADAL" clId="{E4283C28-882D-406E-860C-124238D05E75}" dt="2024-08-20T00:44:01.937" v="9813" actId="404"/>
          <ac:spMkLst>
            <pc:docMk/>
            <pc:sldMk cId="3975168428" sldId="317"/>
            <ac:spMk id="9" creationId="{8E7E199C-3087-CB94-2029-861DCFD7984B}"/>
          </ac:spMkLst>
        </pc:spChg>
        <pc:picChg chg="add mod">
          <ac:chgData name="Nuno Ferreira" userId="d276f0f3-8668-4857-b08e-3d8337814e3b" providerId="ADAL" clId="{E4283C28-882D-406E-860C-124238D05E75}" dt="2024-08-20T00:39:16.087" v="9412" actId="1076"/>
          <ac:picMkLst>
            <pc:docMk/>
            <pc:sldMk cId="3975168428" sldId="317"/>
            <ac:picMk id="8" creationId="{DE4A3161-683F-75DA-8E32-153A8B8D14DB}"/>
          </ac:picMkLst>
        </pc:picChg>
      </pc:sldChg>
      <pc:sldChg chg="addSp modSp mod setBg">
        <pc:chgData name="Nuno Ferreira" userId="d276f0f3-8668-4857-b08e-3d8337814e3b" providerId="ADAL" clId="{E4283C28-882D-406E-860C-124238D05E75}" dt="2024-08-15T21:15:12.388" v="4648" actId="27636"/>
        <pc:sldMkLst>
          <pc:docMk/>
          <pc:sldMk cId="239597884" sldId="318"/>
        </pc:sldMkLst>
        <pc:spChg chg="add mod ord">
          <ac:chgData name="Nuno Ferreira" userId="d276f0f3-8668-4857-b08e-3d8337814e3b" providerId="ADAL" clId="{E4283C28-882D-406E-860C-124238D05E75}" dt="2024-08-15T21:13:16.142" v="4590" actId="167"/>
          <ac:spMkLst>
            <pc:docMk/>
            <pc:sldMk cId="239597884" sldId="318"/>
            <ac:spMk id="2" creationId="{ABE5AA4F-17A2-CA2C-3175-9E95CFEAF3AB}"/>
          </ac:spMkLst>
        </pc:spChg>
        <pc:spChg chg="mod">
          <ac:chgData name="Nuno Ferreira" userId="d276f0f3-8668-4857-b08e-3d8337814e3b" providerId="ADAL" clId="{E4283C28-882D-406E-860C-124238D05E75}" dt="2024-08-15T21:15:12.388" v="4648" actId="27636"/>
          <ac:spMkLst>
            <pc:docMk/>
            <pc:sldMk cId="239597884" sldId="318"/>
            <ac:spMk id="8" creationId="{2E0ECA32-E146-40DA-85CD-9677244BC3EC}"/>
          </ac:spMkLst>
        </pc:spChg>
      </pc:sldChg>
      <pc:sldChg chg="addSp modSp mod setBg">
        <pc:chgData name="Nuno Ferreira" userId="d276f0f3-8668-4857-b08e-3d8337814e3b" providerId="ADAL" clId="{E4283C28-882D-406E-860C-124238D05E75}" dt="2024-08-15T21:15:14.936" v="4650" actId="27636"/>
        <pc:sldMkLst>
          <pc:docMk/>
          <pc:sldMk cId="232499080" sldId="319"/>
        </pc:sldMkLst>
        <pc:spChg chg="add mod ord">
          <ac:chgData name="Nuno Ferreira" userId="d276f0f3-8668-4857-b08e-3d8337814e3b" providerId="ADAL" clId="{E4283C28-882D-406E-860C-124238D05E75}" dt="2024-08-15T21:13:18.549" v="4592" actId="167"/>
          <ac:spMkLst>
            <pc:docMk/>
            <pc:sldMk cId="232499080" sldId="319"/>
            <ac:spMk id="2" creationId="{2B0B6B9C-7966-C114-9E33-BC0CC8F74BCE}"/>
          </ac:spMkLst>
        </pc:spChg>
        <pc:spChg chg="mod">
          <ac:chgData name="Nuno Ferreira" userId="d276f0f3-8668-4857-b08e-3d8337814e3b" providerId="ADAL" clId="{E4283C28-882D-406E-860C-124238D05E75}" dt="2024-08-15T21:15:14.936" v="4650" actId="27636"/>
          <ac:spMkLst>
            <pc:docMk/>
            <pc:sldMk cId="232499080" sldId="319"/>
            <ac:spMk id="8" creationId="{34C97452-C78A-4701-B8AB-ABFE63D5BEDE}"/>
          </ac:spMkLst>
        </pc:spChg>
      </pc:sldChg>
      <pc:sldChg chg="addSp modSp mod setBg">
        <pc:chgData name="Nuno Ferreira" userId="d276f0f3-8668-4857-b08e-3d8337814e3b" providerId="ADAL" clId="{E4283C28-882D-406E-860C-124238D05E75}" dt="2024-08-15T21:15:57.287" v="4668" actId="27636"/>
        <pc:sldMkLst>
          <pc:docMk/>
          <pc:sldMk cId="3645034231" sldId="320"/>
        </pc:sldMkLst>
        <pc:spChg chg="add mod ord">
          <ac:chgData name="Nuno Ferreira" userId="d276f0f3-8668-4857-b08e-3d8337814e3b" providerId="ADAL" clId="{E4283C28-882D-406E-860C-124238D05E75}" dt="2024-08-15T21:13:36.731" v="4602" actId="167"/>
          <ac:spMkLst>
            <pc:docMk/>
            <pc:sldMk cId="3645034231" sldId="320"/>
            <ac:spMk id="2" creationId="{02F50E14-F50A-A22B-8F72-DFC985887169}"/>
          </ac:spMkLst>
        </pc:spChg>
        <pc:spChg chg="mod">
          <ac:chgData name="Nuno Ferreira" userId="d276f0f3-8668-4857-b08e-3d8337814e3b" providerId="ADAL" clId="{E4283C28-882D-406E-860C-124238D05E75}" dt="2024-08-15T21:15:57.287" v="4668" actId="27636"/>
          <ac:spMkLst>
            <pc:docMk/>
            <pc:sldMk cId="3645034231" sldId="320"/>
            <ac:spMk id="9" creationId="{533106AC-60D7-46AE-8E64-7B84ABDBD099}"/>
          </ac:spMkLst>
        </pc:spChg>
      </pc:sldChg>
      <pc:sldChg chg="addSp modSp mod setBg">
        <pc:chgData name="Nuno Ferreira" userId="d276f0f3-8668-4857-b08e-3d8337814e3b" providerId="ADAL" clId="{E4283C28-882D-406E-860C-124238D05E75}" dt="2024-08-15T21:15:18.042" v="4652" actId="27636"/>
        <pc:sldMkLst>
          <pc:docMk/>
          <pc:sldMk cId="700132931" sldId="322"/>
        </pc:sldMkLst>
        <pc:spChg chg="add mod ord">
          <ac:chgData name="Nuno Ferreira" userId="d276f0f3-8668-4857-b08e-3d8337814e3b" providerId="ADAL" clId="{E4283C28-882D-406E-860C-124238D05E75}" dt="2024-08-15T21:13:22.015" v="4594" actId="167"/>
          <ac:spMkLst>
            <pc:docMk/>
            <pc:sldMk cId="700132931" sldId="322"/>
            <ac:spMk id="2" creationId="{C883EB22-DAB1-DD43-4B99-18105448415F}"/>
          </ac:spMkLst>
        </pc:spChg>
        <pc:spChg chg="mod">
          <ac:chgData name="Nuno Ferreira" userId="d276f0f3-8668-4857-b08e-3d8337814e3b" providerId="ADAL" clId="{E4283C28-882D-406E-860C-124238D05E75}" dt="2024-08-15T21:15:18.042" v="4652" actId="27636"/>
          <ac:spMkLst>
            <pc:docMk/>
            <pc:sldMk cId="700132931" sldId="322"/>
            <ac:spMk id="8" creationId="{9456A072-47A6-4424-9ABE-F398119040DD}"/>
          </ac:spMkLst>
        </pc:spChg>
      </pc:sldChg>
      <pc:sldChg chg="addSp modSp mod setBg">
        <pc:chgData name="Nuno Ferreira" userId="d276f0f3-8668-4857-b08e-3d8337814e3b" providerId="ADAL" clId="{E4283C28-882D-406E-860C-124238D05E75}" dt="2024-08-15T21:15:20.173" v="4654" actId="27636"/>
        <pc:sldMkLst>
          <pc:docMk/>
          <pc:sldMk cId="1866160706" sldId="323"/>
        </pc:sldMkLst>
        <pc:spChg chg="add mod ord">
          <ac:chgData name="Nuno Ferreira" userId="d276f0f3-8668-4857-b08e-3d8337814e3b" providerId="ADAL" clId="{E4283C28-882D-406E-860C-124238D05E75}" dt="2024-08-15T21:13:24.776" v="4596" actId="167"/>
          <ac:spMkLst>
            <pc:docMk/>
            <pc:sldMk cId="1866160706" sldId="323"/>
            <ac:spMk id="2" creationId="{A2A1569D-928B-98B9-43B9-895C12B368FD}"/>
          </ac:spMkLst>
        </pc:spChg>
        <pc:spChg chg="mod">
          <ac:chgData name="Nuno Ferreira" userId="d276f0f3-8668-4857-b08e-3d8337814e3b" providerId="ADAL" clId="{E4283C28-882D-406E-860C-124238D05E75}" dt="2024-08-15T21:15:20.173" v="4654" actId="27636"/>
          <ac:spMkLst>
            <pc:docMk/>
            <pc:sldMk cId="1866160706" sldId="323"/>
            <ac:spMk id="8" creationId="{4EF94599-779E-457E-B57B-6063EBF7A840}"/>
          </ac:spMkLst>
        </pc:spChg>
      </pc:sldChg>
      <pc:sldChg chg="addSp modSp mod setBg">
        <pc:chgData name="Nuno Ferreira" userId="d276f0f3-8668-4857-b08e-3d8337814e3b" providerId="ADAL" clId="{E4283C28-882D-406E-860C-124238D05E75}" dt="2024-08-15T21:15:22.029" v="4656" actId="27636"/>
        <pc:sldMkLst>
          <pc:docMk/>
          <pc:sldMk cId="252359608" sldId="324"/>
        </pc:sldMkLst>
        <pc:spChg chg="add mod ord">
          <ac:chgData name="Nuno Ferreira" userId="d276f0f3-8668-4857-b08e-3d8337814e3b" providerId="ADAL" clId="{E4283C28-882D-406E-860C-124238D05E75}" dt="2024-08-15T21:13:28.724" v="4598" actId="167"/>
          <ac:spMkLst>
            <pc:docMk/>
            <pc:sldMk cId="252359608" sldId="324"/>
            <ac:spMk id="2" creationId="{3996D0DA-2C62-700D-F916-824A821241F0}"/>
          </ac:spMkLst>
        </pc:spChg>
        <pc:spChg chg="mod">
          <ac:chgData name="Nuno Ferreira" userId="d276f0f3-8668-4857-b08e-3d8337814e3b" providerId="ADAL" clId="{E4283C28-882D-406E-860C-124238D05E75}" dt="2024-08-15T21:15:22.029" v="4656" actId="27636"/>
          <ac:spMkLst>
            <pc:docMk/>
            <pc:sldMk cId="252359608" sldId="324"/>
            <ac:spMk id="12" creationId="{4D271BF5-BAA1-4CEB-A575-76A097FABBBA}"/>
          </ac:spMkLst>
        </pc:spChg>
      </pc:sldChg>
      <pc:sldChg chg="setBg">
        <pc:chgData name="Nuno Ferreira" userId="d276f0f3-8668-4857-b08e-3d8337814e3b" providerId="ADAL" clId="{E4283C28-882D-406E-860C-124238D05E75}" dt="2024-08-15T20:54:02.281" v="4321"/>
        <pc:sldMkLst>
          <pc:docMk/>
          <pc:sldMk cId="1277611629" sldId="327"/>
        </pc:sldMkLst>
      </pc:sldChg>
      <pc:sldChg chg="addSp modSp mod setBg">
        <pc:chgData name="Nuno Ferreira" userId="d276f0f3-8668-4857-b08e-3d8337814e3b" providerId="ADAL" clId="{E4283C28-882D-406E-860C-124238D05E75}" dt="2024-08-15T21:03:44.659" v="4441" actId="255"/>
        <pc:sldMkLst>
          <pc:docMk/>
          <pc:sldMk cId="724038033" sldId="330"/>
        </pc:sldMkLst>
        <pc:spChg chg="add mod ord">
          <ac:chgData name="Nuno Ferreira" userId="d276f0f3-8668-4857-b08e-3d8337814e3b" providerId="ADAL" clId="{E4283C28-882D-406E-860C-124238D05E75}" dt="2024-08-15T21:02:05.003" v="4416" actId="167"/>
          <ac:spMkLst>
            <pc:docMk/>
            <pc:sldMk cId="724038033" sldId="330"/>
            <ac:spMk id="2" creationId="{F03251FC-0959-5E3D-A7DD-14E9F3F8DD76}"/>
          </ac:spMkLst>
        </pc:spChg>
        <pc:spChg chg="mod">
          <ac:chgData name="Nuno Ferreira" userId="d276f0f3-8668-4857-b08e-3d8337814e3b" providerId="ADAL" clId="{E4283C28-882D-406E-860C-124238D05E75}" dt="2024-08-15T21:03:44.659" v="4441" actId="255"/>
          <ac:spMkLst>
            <pc:docMk/>
            <pc:sldMk cId="724038033" sldId="330"/>
            <ac:spMk id="19" creationId="{6CA66F18-AF00-434A-AB3C-61097BEAE5FA}"/>
          </ac:spMkLst>
        </pc:spChg>
      </pc:sldChg>
      <pc:sldChg chg="addSp modSp mod setBg">
        <pc:chgData name="Nuno Ferreira" userId="d276f0f3-8668-4857-b08e-3d8337814e3b" providerId="ADAL" clId="{E4283C28-882D-406E-860C-124238D05E75}" dt="2024-08-15T21:03:28.163" v="4437" actId="14100"/>
        <pc:sldMkLst>
          <pc:docMk/>
          <pc:sldMk cId="1980221439" sldId="331"/>
        </pc:sldMkLst>
        <pc:spChg chg="add mod ord">
          <ac:chgData name="Nuno Ferreira" userId="d276f0f3-8668-4857-b08e-3d8337814e3b" providerId="ADAL" clId="{E4283C28-882D-406E-860C-124238D05E75}" dt="2024-08-15T21:02:44.210" v="4427" actId="1076"/>
          <ac:spMkLst>
            <pc:docMk/>
            <pc:sldMk cId="1980221439" sldId="331"/>
            <ac:spMk id="2" creationId="{532E7E31-A4DD-9F8C-34AE-3F4951A8D0A7}"/>
          </ac:spMkLst>
        </pc:spChg>
        <pc:spChg chg="mod">
          <ac:chgData name="Nuno Ferreira" userId="d276f0f3-8668-4857-b08e-3d8337814e3b" providerId="ADAL" clId="{E4283C28-882D-406E-860C-124238D05E75}" dt="2024-08-15T21:03:28.163" v="4437" actId="14100"/>
          <ac:spMkLst>
            <pc:docMk/>
            <pc:sldMk cId="1980221439" sldId="331"/>
            <ac:spMk id="19" creationId="{6CA66F18-AF00-434A-AB3C-61097BEAE5FA}"/>
          </ac:spMkLst>
        </pc:spChg>
      </pc:sldChg>
      <pc:sldChg chg="addSp modSp mod setBg">
        <pc:chgData name="Nuno Ferreira" userId="d276f0f3-8668-4857-b08e-3d8337814e3b" providerId="ADAL" clId="{E4283C28-882D-406E-860C-124238D05E75}" dt="2024-08-19T13:27:16.550" v="4840" actId="20577"/>
        <pc:sldMkLst>
          <pc:docMk/>
          <pc:sldMk cId="2560061391" sldId="332"/>
        </pc:sldMkLst>
        <pc:spChg chg="add mod ord">
          <ac:chgData name="Nuno Ferreira" userId="d276f0f3-8668-4857-b08e-3d8337814e3b" providerId="ADAL" clId="{E4283C28-882D-406E-860C-124238D05E75}" dt="2024-08-15T21:02:22.726" v="4422" actId="167"/>
          <ac:spMkLst>
            <pc:docMk/>
            <pc:sldMk cId="2560061391" sldId="332"/>
            <ac:spMk id="2" creationId="{411FCD53-B9ED-B381-6E1B-43439E43CAA0}"/>
          </ac:spMkLst>
        </pc:spChg>
        <pc:spChg chg="mod">
          <ac:chgData name="Nuno Ferreira" userId="d276f0f3-8668-4857-b08e-3d8337814e3b" providerId="ADAL" clId="{E4283C28-882D-406E-860C-124238D05E75}" dt="2024-08-19T13:27:16.550" v="4840" actId="20577"/>
          <ac:spMkLst>
            <pc:docMk/>
            <pc:sldMk cId="2560061391" sldId="332"/>
            <ac:spMk id="5" creationId="{8E999A1B-8752-489F-A63B-EA2F60186B52}"/>
          </ac:spMkLst>
        </pc:spChg>
        <pc:spChg chg="mod">
          <ac:chgData name="Nuno Ferreira" userId="d276f0f3-8668-4857-b08e-3d8337814e3b" providerId="ADAL" clId="{E4283C28-882D-406E-860C-124238D05E75}" dt="2024-08-15T21:04:02.719" v="4446" actId="113"/>
          <ac:spMkLst>
            <pc:docMk/>
            <pc:sldMk cId="2560061391" sldId="332"/>
            <ac:spMk id="19" creationId="{6CA66F18-AF00-434A-AB3C-61097BEAE5FA}"/>
          </ac:spMkLst>
        </pc:spChg>
      </pc:sldChg>
      <pc:sldChg chg="addSp delSp modSp add mod setBg">
        <pc:chgData name="Nuno Ferreira" userId="d276f0f3-8668-4857-b08e-3d8337814e3b" providerId="ADAL" clId="{E4283C28-882D-406E-860C-124238D05E75}" dt="2024-08-15T21:05:44.600" v="4470" actId="113"/>
        <pc:sldMkLst>
          <pc:docMk/>
          <pc:sldMk cId="1470159617" sldId="333"/>
        </pc:sldMkLst>
        <pc:spChg chg="add del mod">
          <ac:chgData name="Nuno Ferreira" userId="d276f0f3-8668-4857-b08e-3d8337814e3b" providerId="ADAL" clId="{E4283C28-882D-406E-860C-124238D05E75}" dt="2024-08-13T16:18:17.393" v="1436" actId="1076"/>
          <ac:spMkLst>
            <pc:docMk/>
            <pc:sldMk cId="1470159617" sldId="333"/>
            <ac:spMk id="2" creationId="{7AD2362B-A4B5-6CD7-F24E-AD41948A86C7}"/>
          </ac:spMkLst>
        </pc:spChg>
        <pc:spChg chg="del mod">
          <ac:chgData name="Nuno Ferreira" userId="d276f0f3-8668-4857-b08e-3d8337814e3b" providerId="ADAL" clId="{E4283C28-882D-406E-860C-124238D05E75}" dt="2024-08-13T16:22:05.698" v="1463" actId="478"/>
          <ac:spMkLst>
            <pc:docMk/>
            <pc:sldMk cId="1470159617" sldId="333"/>
            <ac:spMk id="3" creationId="{AB0AB2AC-B7E6-6849-9AE9-697369407F8F}"/>
          </ac:spMkLst>
        </pc:spChg>
        <pc:spChg chg="add mod ord">
          <ac:chgData name="Nuno Ferreira" userId="d276f0f3-8668-4857-b08e-3d8337814e3b" providerId="ADAL" clId="{E4283C28-882D-406E-860C-124238D05E75}" dt="2024-08-15T21:00:21.040" v="4398" actId="167"/>
          <ac:spMkLst>
            <pc:docMk/>
            <pc:sldMk cId="1470159617" sldId="333"/>
            <ac:spMk id="3" creationId="{F1B83392-166E-6E5B-AE9F-5B7CDD197931}"/>
          </ac:spMkLst>
        </pc:spChg>
        <pc:spChg chg="mod">
          <ac:chgData name="Nuno Ferreira" userId="d276f0f3-8668-4857-b08e-3d8337814e3b" providerId="ADAL" clId="{E4283C28-882D-406E-860C-124238D05E75}" dt="2024-08-15T21:05:44.600" v="4470" actId="113"/>
          <ac:spMkLst>
            <pc:docMk/>
            <pc:sldMk cId="1470159617" sldId="333"/>
            <ac:spMk id="4" creationId="{5066AA34-20EE-4A59-B343-346A8DB5667C}"/>
          </ac:spMkLst>
        </pc:spChg>
        <pc:spChg chg="del">
          <ac:chgData name="Nuno Ferreira" userId="d276f0f3-8668-4857-b08e-3d8337814e3b" providerId="ADAL" clId="{E4283C28-882D-406E-860C-124238D05E75}" dt="2024-08-13T16:04:08.879" v="873" actId="478"/>
          <ac:spMkLst>
            <pc:docMk/>
            <pc:sldMk cId="1470159617" sldId="333"/>
            <ac:spMk id="5" creationId="{1B07C49E-AFFC-EC46-8930-E4D428F5F943}"/>
          </ac:spMkLst>
        </pc:spChg>
        <pc:spChg chg="mod">
          <ac:chgData name="Nuno Ferreira" userId="d276f0f3-8668-4857-b08e-3d8337814e3b" providerId="ADAL" clId="{E4283C28-882D-406E-860C-124238D05E75}" dt="2024-08-13T16:19:43.908" v="1455" actId="1076"/>
          <ac:spMkLst>
            <pc:docMk/>
            <pc:sldMk cId="1470159617" sldId="333"/>
            <ac:spMk id="7" creationId="{F6120D41-0C4A-466B-06EF-4C3796A9E204}"/>
          </ac:spMkLst>
        </pc:spChg>
        <pc:spChg chg="del">
          <ac:chgData name="Nuno Ferreira" userId="d276f0f3-8668-4857-b08e-3d8337814e3b" providerId="ADAL" clId="{E4283C28-882D-406E-860C-124238D05E75}" dt="2024-08-13T16:08:27.007" v="932" actId="478"/>
          <ac:spMkLst>
            <pc:docMk/>
            <pc:sldMk cId="1470159617" sldId="333"/>
            <ac:spMk id="8" creationId="{8C5476FC-3134-E6E2-E6DC-4A680A323F07}"/>
          </ac:spMkLst>
        </pc:spChg>
        <pc:spChg chg="mod">
          <ac:chgData name="Nuno Ferreira" userId="d276f0f3-8668-4857-b08e-3d8337814e3b" providerId="ADAL" clId="{E4283C28-882D-406E-860C-124238D05E75}" dt="2024-08-13T16:18:17.393" v="1436" actId="1076"/>
          <ac:spMkLst>
            <pc:docMk/>
            <pc:sldMk cId="1470159617" sldId="333"/>
            <ac:spMk id="9" creationId="{AC1FEB33-8939-E058-B99F-6C7B132A7E5E}"/>
          </ac:spMkLst>
        </pc:spChg>
        <pc:spChg chg="add mod">
          <ac:chgData name="Nuno Ferreira" userId="d276f0f3-8668-4857-b08e-3d8337814e3b" providerId="ADAL" clId="{E4283C28-882D-406E-860C-124238D05E75}" dt="2024-08-13T16:18:36.789" v="1442" actId="121"/>
          <ac:spMkLst>
            <pc:docMk/>
            <pc:sldMk cId="1470159617" sldId="333"/>
            <ac:spMk id="11" creationId="{46FBC7CB-0E75-9B65-4EAF-7B28ACA3C61C}"/>
          </ac:spMkLst>
        </pc:spChg>
        <pc:spChg chg="mod">
          <ac:chgData name="Nuno Ferreira" userId="d276f0f3-8668-4857-b08e-3d8337814e3b" providerId="ADAL" clId="{E4283C28-882D-406E-860C-124238D05E75}" dt="2024-08-13T16:30:31.832" v="1530" actId="21"/>
          <ac:spMkLst>
            <pc:docMk/>
            <pc:sldMk cId="1470159617" sldId="333"/>
            <ac:spMk id="12" creationId="{E4098C62-A01A-FE45-6340-21B9B138EC1A}"/>
          </ac:spMkLst>
        </pc:spChg>
        <pc:spChg chg="add del mod">
          <ac:chgData name="Nuno Ferreira" userId="d276f0f3-8668-4857-b08e-3d8337814e3b" providerId="ADAL" clId="{E4283C28-882D-406E-860C-124238D05E75}" dt="2024-08-13T16:08:29.867" v="934" actId="478"/>
          <ac:spMkLst>
            <pc:docMk/>
            <pc:sldMk cId="1470159617" sldId="333"/>
            <ac:spMk id="13" creationId="{AE9E91EC-8B6B-4C38-1E46-648A0A2905B2}"/>
          </ac:spMkLst>
        </pc:spChg>
        <pc:spChg chg="add del mod">
          <ac:chgData name="Nuno Ferreira" userId="d276f0f3-8668-4857-b08e-3d8337814e3b" providerId="ADAL" clId="{E4283C28-882D-406E-860C-124238D05E75}" dt="2024-08-13T16:08:28.268" v="933" actId="478"/>
          <ac:spMkLst>
            <pc:docMk/>
            <pc:sldMk cId="1470159617" sldId="333"/>
            <ac:spMk id="14" creationId="{D530A67D-58EC-F7C0-E0D9-1AF860E1A944}"/>
          </ac:spMkLst>
        </pc:spChg>
        <pc:spChg chg="add del mod">
          <ac:chgData name="Nuno Ferreira" userId="d276f0f3-8668-4857-b08e-3d8337814e3b" providerId="ADAL" clId="{E4283C28-882D-406E-860C-124238D05E75}" dt="2024-08-13T16:14:25.016" v="1214" actId="478"/>
          <ac:spMkLst>
            <pc:docMk/>
            <pc:sldMk cId="1470159617" sldId="333"/>
            <ac:spMk id="15" creationId="{A3E221C8-A9F6-A36B-88A6-C37A8E7BAEBB}"/>
          </ac:spMkLst>
        </pc:spChg>
        <pc:spChg chg="add mod">
          <ac:chgData name="Nuno Ferreira" userId="d276f0f3-8668-4857-b08e-3d8337814e3b" providerId="ADAL" clId="{E4283C28-882D-406E-860C-124238D05E75}" dt="2024-08-13T16:08:25.075" v="931"/>
          <ac:spMkLst>
            <pc:docMk/>
            <pc:sldMk cId="1470159617" sldId="333"/>
            <ac:spMk id="16" creationId="{BB81E6F7-C3D4-A556-9926-75536F6AD2EA}"/>
          </ac:spMkLst>
        </pc:spChg>
        <pc:spChg chg="add">
          <ac:chgData name="Nuno Ferreira" userId="d276f0f3-8668-4857-b08e-3d8337814e3b" providerId="ADAL" clId="{E4283C28-882D-406E-860C-124238D05E75}" dt="2024-08-13T16:08:40.669" v="936"/>
          <ac:spMkLst>
            <pc:docMk/>
            <pc:sldMk cId="1470159617" sldId="333"/>
            <ac:spMk id="17" creationId="{52B2319D-FE56-C286-0E38-7BC71B3B99C5}"/>
          </ac:spMkLst>
        </pc:spChg>
        <pc:spChg chg="add mod">
          <ac:chgData name="Nuno Ferreira" userId="d276f0f3-8668-4857-b08e-3d8337814e3b" providerId="ADAL" clId="{E4283C28-882D-406E-860C-124238D05E75}" dt="2024-08-13T16:18:17.393" v="1436" actId="1076"/>
          <ac:spMkLst>
            <pc:docMk/>
            <pc:sldMk cId="1470159617" sldId="333"/>
            <ac:spMk id="18" creationId="{0FFDD0A1-96BB-19DC-0102-1458ED4458BB}"/>
          </ac:spMkLst>
        </pc:spChg>
        <pc:spChg chg="add mod">
          <ac:chgData name="Nuno Ferreira" userId="d276f0f3-8668-4857-b08e-3d8337814e3b" providerId="ADAL" clId="{E4283C28-882D-406E-860C-124238D05E75}" dt="2024-08-13T16:19:13.721" v="1448" actId="1076"/>
          <ac:spMkLst>
            <pc:docMk/>
            <pc:sldMk cId="1470159617" sldId="333"/>
            <ac:spMk id="19" creationId="{3D862CA0-5A14-4667-FE9E-E75B90DED171}"/>
          </ac:spMkLst>
        </pc:spChg>
        <pc:spChg chg="add mod">
          <ac:chgData name="Nuno Ferreira" userId="d276f0f3-8668-4857-b08e-3d8337814e3b" providerId="ADAL" clId="{E4283C28-882D-406E-860C-124238D05E75}" dt="2024-08-13T16:18:34.822" v="1441" actId="1076"/>
          <ac:spMkLst>
            <pc:docMk/>
            <pc:sldMk cId="1470159617" sldId="333"/>
            <ac:spMk id="20" creationId="{F14B31BA-C283-7690-768D-FA7AC6EFC685}"/>
          </ac:spMkLst>
        </pc:spChg>
        <pc:spChg chg="add del mod">
          <ac:chgData name="Nuno Ferreira" userId="d276f0f3-8668-4857-b08e-3d8337814e3b" providerId="ADAL" clId="{E4283C28-882D-406E-860C-124238D05E75}" dt="2024-08-13T16:27:52.029" v="1503" actId="478"/>
          <ac:spMkLst>
            <pc:docMk/>
            <pc:sldMk cId="1470159617" sldId="333"/>
            <ac:spMk id="41" creationId="{CE744648-F48D-5DC4-5389-0A1F65CCCDF6}"/>
          </ac:spMkLst>
        </pc:spChg>
        <pc:spChg chg="add mod">
          <ac:chgData name="Nuno Ferreira" userId="d276f0f3-8668-4857-b08e-3d8337814e3b" providerId="ADAL" clId="{E4283C28-882D-406E-860C-124238D05E75}" dt="2024-08-15T21:00:40.795" v="4404" actId="1076"/>
          <ac:spMkLst>
            <pc:docMk/>
            <pc:sldMk cId="1470159617" sldId="333"/>
            <ac:spMk id="42" creationId="{D9A62EA9-1DDC-A2D6-56DB-33BABA564B2B}"/>
          </ac:spMkLst>
        </pc:spChg>
        <pc:spChg chg="add del">
          <ac:chgData name="Nuno Ferreira" userId="d276f0f3-8668-4857-b08e-3d8337814e3b" providerId="ADAL" clId="{E4283C28-882D-406E-860C-124238D05E75}" dt="2024-08-13T16:30:31.382" v="1529" actId="22"/>
          <ac:spMkLst>
            <pc:docMk/>
            <pc:sldMk cId="1470159617" sldId="333"/>
            <ac:spMk id="44" creationId="{A6DEEBE7-FC74-ACED-A3D6-071F145EA8DA}"/>
          </ac:spMkLst>
        </pc:spChg>
        <pc:spChg chg="add mod">
          <ac:chgData name="Nuno Ferreira" userId="d276f0f3-8668-4857-b08e-3d8337814e3b" providerId="ADAL" clId="{E4283C28-882D-406E-860C-124238D05E75}" dt="2024-08-13T16:31:05.580" v="1555" actId="20577"/>
          <ac:spMkLst>
            <pc:docMk/>
            <pc:sldMk cId="1470159617" sldId="333"/>
            <ac:spMk id="45" creationId="{FD12FE97-8172-C06C-79FA-F4DF92B8EA4D}"/>
          </ac:spMkLst>
        </pc:spChg>
        <pc:spChg chg="add mod">
          <ac:chgData name="Nuno Ferreira" userId="d276f0f3-8668-4857-b08e-3d8337814e3b" providerId="ADAL" clId="{E4283C28-882D-406E-860C-124238D05E75}" dt="2024-08-13T16:37:38.937" v="1742" actId="20577"/>
          <ac:spMkLst>
            <pc:docMk/>
            <pc:sldMk cId="1470159617" sldId="333"/>
            <ac:spMk id="46" creationId="{A946D328-11E7-BC2B-5553-14FCDE52BBF5}"/>
          </ac:spMkLst>
        </pc:spChg>
        <pc:picChg chg="add mod">
          <ac:chgData name="Nuno Ferreira" userId="d276f0f3-8668-4857-b08e-3d8337814e3b" providerId="ADAL" clId="{E4283C28-882D-406E-860C-124238D05E75}" dt="2024-08-13T16:35:57.949" v="1612" actId="1076"/>
          <ac:picMkLst>
            <pc:docMk/>
            <pc:sldMk cId="1470159617" sldId="333"/>
            <ac:picMk id="40" creationId="{473919E6-B413-6C0B-AEED-680470B96469}"/>
          </ac:picMkLst>
        </pc:picChg>
        <pc:cxnChg chg="add del mod">
          <ac:chgData name="Nuno Ferreira" userId="d276f0f3-8668-4857-b08e-3d8337814e3b" providerId="ADAL" clId="{E4283C28-882D-406E-860C-124238D05E75}" dt="2024-08-13T16:17:59.831" v="1431" actId="478"/>
          <ac:cxnSpMkLst>
            <pc:docMk/>
            <pc:sldMk cId="1470159617" sldId="333"/>
            <ac:cxnSpMk id="22" creationId="{09D4BFAD-7177-9231-7FC9-02668B780566}"/>
          </ac:cxnSpMkLst>
        </pc:cxnChg>
        <pc:cxnChg chg="add">
          <ac:chgData name="Nuno Ferreira" userId="d276f0f3-8668-4857-b08e-3d8337814e3b" providerId="ADAL" clId="{E4283C28-882D-406E-860C-124238D05E75}" dt="2024-08-13T16:18:48.369" v="1444" actId="11529"/>
          <ac:cxnSpMkLst>
            <pc:docMk/>
            <pc:sldMk cId="1470159617" sldId="333"/>
            <ac:cxnSpMk id="25" creationId="{5165E9F4-358B-FD45-C6A0-FE31274B5324}"/>
          </ac:cxnSpMkLst>
        </pc:cxnChg>
        <pc:cxnChg chg="add mod">
          <ac:chgData name="Nuno Ferreira" userId="d276f0f3-8668-4857-b08e-3d8337814e3b" providerId="ADAL" clId="{E4283C28-882D-406E-860C-124238D05E75}" dt="2024-08-13T16:19:43.908" v="1455" actId="1076"/>
          <ac:cxnSpMkLst>
            <pc:docMk/>
            <pc:sldMk cId="1470159617" sldId="333"/>
            <ac:cxnSpMk id="27" creationId="{7FDF51D6-B37E-9037-2E58-C54B659886CF}"/>
          </ac:cxnSpMkLst>
        </pc:cxnChg>
        <pc:cxnChg chg="add mod">
          <ac:chgData name="Nuno Ferreira" userId="d276f0f3-8668-4857-b08e-3d8337814e3b" providerId="ADAL" clId="{E4283C28-882D-406E-860C-124238D05E75}" dt="2024-08-13T16:19:43.908" v="1455" actId="1076"/>
          <ac:cxnSpMkLst>
            <pc:docMk/>
            <pc:sldMk cId="1470159617" sldId="333"/>
            <ac:cxnSpMk id="29" creationId="{CDF5C401-BD13-3F0E-C358-E3839CC5A0FF}"/>
          </ac:cxnSpMkLst>
        </pc:cxnChg>
        <pc:cxnChg chg="add mod">
          <ac:chgData name="Nuno Ferreira" userId="d276f0f3-8668-4857-b08e-3d8337814e3b" providerId="ADAL" clId="{E4283C28-882D-406E-860C-124238D05E75}" dt="2024-08-13T16:19:13.721" v="1448" actId="1076"/>
          <ac:cxnSpMkLst>
            <pc:docMk/>
            <pc:sldMk cId="1470159617" sldId="333"/>
            <ac:cxnSpMk id="31" creationId="{23FCC690-F975-7D45-E741-710F81E26857}"/>
          </ac:cxnSpMkLst>
        </pc:cxnChg>
      </pc:sldChg>
      <pc:sldChg chg="addSp delSp modSp add mod setBg">
        <pc:chgData name="Nuno Ferreira" userId="d276f0f3-8668-4857-b08e-3d8337814e3b" providerId="ADAL" clId="{E4283C28-882D-406E-860C-124238D05E75}" dt="2024-08-15T21:06:55.610" v="4481" actId="113"/>
        <pc:sldMkLst>
          <pc:docMk/>
          <pc:sldMk cId="397588806" sldId="334"/>
        </pc:sldMkLst>
        <pc:spChg chg="del">
          <ac:chgData name="Nuno Ferreira" userId="d276f0f3-8668-4857-b08e-3d8337814e3b" providerId="ADAL" clId="{E4283C28-882D-406E-860C-124238D05E75}" dt="2024-08-13T16:31:48.108" v="1559" actId="478"/>
          <ac:spMkLst>
            <pc:docMk/>
            <pc:sldMk cId="397588806" sldId="334"/>
            <ac:spMk id="2" creationId="{8B78C759-C687-440F-8CAE-D3071F1AB630}"/>
          </ac:spMkLst>
        </pc:spChg>
        <pc:spChg chg="add mod">
          <ac:chgData name="Nuno Ferreira" userId="d276f0f3-8668-4857-b08e-3d8337814e3b" providerId="ADAL" clId="{E4283C28-882D-406E-860C-124238D05E75}" dt="2024-08-15T20:59:37.002" v="4392" actId="14100"/>
          <ac:spMkLst>
            <pc:docMk/>
            <pc:sldMk cId="397588806" sldId="334"/>
            <ac:spMk id="2" creationId="{8D95D389-3353-AC64-4606-3F8E8375C3FD}"/>
          </ac:spMkLst>
        </pc:spChg>
        <pc:spChg chg="del">
          <ac:chgData name="Nuno Ferreira" userId="d276f0f3-8668-4857-b08e-3d8337814e3b" providerId="ADAL" clId="{E4283C28-882D-406E-860C-124238D05E75}" dt="2024-08-13T16:33:33.300" v="1596" actId="478"/>
          <ac:spMkLst>
            <pc:docMk/>
            <pc:sldMk cId="397588806" sldId="334"/>
            <ac:spMk id="3" creationId="{AB0AB2AC-B7E6-6849-9AE9-697369407F8F}"/>
          </ac:spMkLst>
        </pc:spChg>
        <pc:spChg chg="add mod">
          <ac:chgData name="Nuno Ferreira" userId="d276f0f3-8668-4857-b08e-3d8337814e3b" providerId="ADAL" clId="{E4283C28-882D-406E-860C-124238D05E75}" dt="2024-08-13T16:31:49.237" v="1560"/>
          <ac:spMkLst>
            <pc:docMk/>
            <pc:sldMk cId="397588806" sldId="334"/>
            <ac:spMk id="5" creationId="{7B02FC81-50CE-C5D1-8AA9-0CAE8A6DDC8B}"/>
          </ac:spMkLst>
        </pc:spChg>
        <pc:spChg chg="add mod">
          <ac:chgData name="Nuno Ferreira" userId="d276f0f3-8668-4857-b08e-3d8337814e3b" providerId="ADAL" clId="{E4283C28-882D-406E-860C-124238D05E75}" dt="2024-08-13T21:54:27.468" v="1831" actId="20577"/>
          <ac:spMkLst>
            <pc:docMk/>
            <pc:sldMk cId="397588806" sldId="334"/>
            <ac:spMk id="7" creationId="{8C15F120-40A8-BB25-F0AC-8248301BF21F}"/>
          </ac:spMkLst>
        </pc:spChg>
        <pc:spChg chg="add mod">
          <ac:chgData name="Nuno Ferreira" userId="d276f0f3-8668-4857-b08e-3d8337814e3b" providerId="ADAL" clId="{E4283C28-882D-406E-860C-124238D05E75}" dt="2024-08-13T21:56:42.221" v="1861" actId="114"/>
          <ac:spMkLst>
            <pc:docMk/>
            <pc:sldMk cId="397588806" sldId="334"/>
            <ac:spMk id="8" creationId="{28946E5A-8098-49A1-CFB4-B47AE9B5521B}"/>
          </ac:spMkLst>
        </pc:spChg>
        <pc:spChg chg="add mod">
          <ac:chgData name="Nuno Ferreira" userId="d276f0f3-8668-4857-b08e-3d8337814e3b" providerId="ADAL" clId="{E4283C28-882D-406E-860C-124238D05E75}" dt="2024-08-13T21:57:16.581" v="1869" actId="1076"/>
          <ac:spMkLst>
            <pc:docMk/>
            <pc:sldMk cId="397588806" sldId="334"/>
            <ac:spMk id="9" creationId="{9E7962EA-40E4-8FA8-39FD-36994441177C}"/>
          </ac:spMkLst>
        </pc:spChg>
        <pc:spChg chg="add mod">
          <ac:chgData name="Nuno Ferreira" userId="d276f0f3-8668-4857-b08e-3d8337814e3b" providerId="ADAL" clId="{E4283C28-882D-406E-860C-124238D05E75}" dt="2024-08-13T21:52:15.318" v="1815"/>
          <ac:spMkLst>
            <pc:docMk/>
            <pc:sldMk cId="397588806" sldId="334"/>
            <ac:spMk id="10" creationId="{FAF3C449-89B6-91B1-0662-15CE7A30850A}"/>
          </ac:spMkLst>
        </pc:spChg>
        <pc:spChg chg="mod ord">
          <ac:chgData name="Nuno Ferreira" userId="d276f0f3-8668-4857-b08e-3d8337814e3b" providerId="ADAL" clId="{E4283C28-882D-406E-860C-124238D05E75}" dt="2024-08-15T21:06:55.610" v="4481" actId="113"/>
          <ac:spMkLst>
            <pc:docMk/>
            <pc:sldMk cId="397588806" sldId="334"/>
            <ac:spMk id="11" creationId="{84F5ABFD-B4D4-43FF-959F-AFAF45B45269}"/>
          </ac:spMkLst>
        </pc:spChg>
        <pc:spChg chg="add mod">
          <ac:chgData name="Nuno Ferreira" userId="d276f0f3-8668-4857-b08e-3d8337814e3b" providerId="ADAL" clId="{E4283C28-882D-406E-860C-124238D05E75}" dt="2024-08-13T21:57:11.223" v="1868" actId="14100"/>
          <ac:spMkLst>
            <pc:docMk/>
            <pc:sldMk cId="397588806" sldId="334"/>
            <ac:spMk id="12" creationId="{FB7DE07B-A40B-90BC-1052-59E70FB75FE6}"/>
          </ac:spMkLst>
        </pc:spChg>
        <pc:spChg chg="add mod">
          <ac:chgData name="Nuno Ferreira" userId="d276f0f3-8668-4857-b08e-3d8337814e3b" providerId="ADAL" clId="{E4283C28-882D-406E-860C-124238D05E75}" dt="2024-08-13T21:53:44.786" v="1827" actId="20577"/>
          <ac:spMkLst>
            <pc:docMk/>
            <pc:sldMk cId="397588806" sldId="334"/>
            <ac:spMk id="13" creationId="{7B5D26A6-1BBF-8CFE-1123-6C026A29B83A}"/>
          </ac:spMkLst>
        </pc:spChg>
        <pc:spChg chg="add mod">
          <ac:chgData name="Nuno Ferreira" userId="d276f0f3-8668-4857-b08e-3d8337814e3b" providerId="ADAL" clId="{E4283C28-882D-406E-860C-124238D05E75}" dt="2024-08-13T16:31:49.237" v="1560"/>
          <ac:spMkLst>
            <pc:docMk/>
            <pc:sldMk cId="397588806" sldId="334"/>
            <ac:spMk id="14" creationId="{2347EE79-A7D1-13F5-FC5F-5B2CCAA2A088}"/>
          </ac:spMkLst>
        </pc:spChg>
        <pc:spChg chg="add del mod">
          <ac:chgData name="Nuno Ferreira" userId="d276f0f3-8668-4857-b08e-3d8337814e3b" providerId="ADAL" clId="{E4283C28-882D-406E-860C-124238D05E75}" dt="2024-08-13T21:52:56.792" v="1819" actId="478"/>
          <ac:spMkLst>
            <pc:docMk/>
            <pc:sldMk cId="397588806" sldId="334"/>
            <ac:spMk id="15" creationId="{C95C12BC-7F43-413D-DF7C-FB5D4049181B}"/>
          </ac:spMkLst>
        </pc:spChg>
        <pc:spChg chg="add del mod">
          <ac:chgData name="Nuno Ferreira" userId="d276f0f3-8668-4857-b08e-3d8337814e3b" providerId="ADAL" clId="{E4283C28-882D-406E-860C-124238D05E75}" dt="2024-08-13T21:52:55.243" v="1818" actId="478"/>
          <ac:spMkLst>
            <pc:docMk/>
            <pc:sldMk cId="397588806" sldId="334"/>
            <ac:spMk id="20" creationId="{850DB520-B792-C716-3C4B-2A41575A24D6}"/>
          </ac:spMkLst>
        </pc:spChg>
        <pc:spChg chg="add mod ord">
          <ac:chgData name="Nuno Ferreira" userId="d276f0f3-8668-4857-b08e-3d8337814e3b" providerId="ADAL" clId="{E4283C28-882D-406E-860C-124238D05E75}" dt="2024-08-15T20:59:49.002" v="4395" actId="1076"/>
          <ac:spMkLst>
            <pc:docMk/>
            <pc:sldMk cId="397588806" sldId="334"/>
            <ac:spMk id="21" creationId="{F55E4BD3-E8FA-2747-D462-0E04D96A4504}"/>
          </ac:spMkLst>
        </pc:spChg>
        <pc:spChg chg="add mod">
          <ac:chgData name="Nuno Ferreira" userId="d276f0f3-8668-4857-b08e-3d8337814e3b" providerId="ADAL" clId="{E4283C28-882D-406E-860C-124238D05E75}" dt="2024-08-13T16:38:11.790" v="1753" actId="6549"/>
          <ac:spMkLst>
            <pc:docMk/>
            <pc:sldMk cId="397588806" sldId="334"/>
            <ac:spMk id="26" creationId="{F2C5D462-5F77-E080-31FA-4EE1E51DC2DB}"/>
          </ac:spMkLst>
        </pc:spChg>
        <pc:spChg chg="add mod">
          <ac:chgData name="Nuno Ferreira" userId="d276f0f3-8668-4857-b08e-3d8337814e3b" providerId="ADAL" clId="{E4283C28-882D-406E-860C-124238D05E75}" dt="2024-08-13T16:41:44.267" v="1812" actId="114"/>
          <ac:spMkLst>
            <pc:docMk/>
            <pc:sldMk cId="397588806" sldId="334"/>
            <ac:spMk id="27" creationId="{0FC38507-DACA-E959-92CA-198E660601BA}"/>
          </ac:spMkLst>
        </pc:spChg>
        <pc:spChg chg="add del mod">
          <ac:chgData name="Nuno Ferreira" userId="d276f0f3-8668-4857-b08e-3d8337814e3b" providerId="ADAL" clId="{E4283C28-882D-406E-860C-124238D05E75}" dt="2024-08-15T13:57:43.160" v="3771" actId="478"/>
          <ac:spMkLst>
            <pc:docMk/>
            <pc:sldMk cId="397588806" sldId="334"/>
            <ac:spMk id="28" creationId="{E5EA5DF4-2B99-AA35-F695-289CCD181385}"/>
          </ac:spMkLst>
        </pc:spChg>
        <pc:picChg chg="add mod">
          <ac:chgData name="Nuno Ferreira" userId="d276f0f3-8668-4857-b08e-3d8337814e3b" providerId="ADAL" clId="{E4283C28-882D-406E-860C-124238D05E75}" dt="2024-08-13T16:35:44.418" v="1610" actId="1076"/>
          <ac:picMkLst>
            <pc:docMk/>
            <pc:sldMk cId="397588806" sldId="334"/>
            <ac:picMk id="23" creationId="{641692C3-9D39-3E41-6EA8-A5E47FD3AF42}"/>
          </ac:picMkLst>
        </pc:picChg>
        <pc:picChg chg="add mod">
          <ac:chgData name="Nuno Ferreira" userId="d276f0f3-8668-4857-b08e-3d8337814e3b" providerId="ADAL" clId="{E4283C28-882D-406E-860C-124238D05E75}" dt="2024-08-13T16:35:38.941" v="1607" actId="1076"/>
          <ac:picMkLst>
            <pc:docMk/>
            <pc:sldMk cId="397588806" sldId="334"/>
            <ac:picMk id="25" creationId="{DCA63A54-B477-9D7E-203A-9E770CAB2900}"/>
          </ac:picMkLst>
        </pc:picChg>
        <pc:cxnChg chg="add mod">
          <ac:chgData name="Nuno Ferreira" userId="d276f0f3-8668-4857-b08e-3d8337814e3b" providerId="ADAL" clId="{E4283C28-882D-406E-860C-124238D05E75}" dt="2024-08-13T16:31:49.237" v="1560"/>
          <ac:cxnSpMkLst>
            <pc:docMk/>
            <pc:sldMk cId="397588806" sldId="334"/>
            <ac:cxnSpMk id="16" creationId="{E29F9000-0076-1A26-1020-CF0E20B2C93F}"/>
          </ac:cxnSpMkLst>
        </pc:cxnChg>
        <pc:cxnChg chg="add mod">
          <ac:chgData name="Nuno Ferreira" userId="d276f0f3-8668-4857-b08e-3d8337814e3b" providerId="ADAL" clId="{E4283C28-882D-406E-860C-124238D05E75}" dt="2024-08-13T16:31:49.237" v="1560"/>
          <ac:cxnSpMkLst>
            <pc:docMk/>
            <pc:sldMk cId="397588806" sldId="334"/>
            <ac:cxnSpMk id="17" creationId="{68A6EFB3-BBA4-7585-184D-E93BF0D79AAC}"/>
          </ac:cxnSpMkLst>
        </pc:cxnChg>
        <pc:cxnChg chg="add mod">
          <ac:chgData name="Nuno Ferreira" userId="d276f0f3-8668-4857-b08e-3d8337814e3b" providerId="ADAL" clId="{E4283C28-882D-406E-860C-124238D05E75}" dt="2024-08-13T16:31:49.237" v="1560"/>
          <ac:cxnSpMkLst>
            <pc:docMk/>
            <pc:sldMk cId="397588806" sldId="334"/>
            <ac:cxnSpMk id="18" creationId="{92938E8C-03D1-D79F-60DA-F5532333EB12}"/>
          </ac:cxnSpMkLst>
        </pc:cxnChg>
        <pc:cxnChg chg="add mod">
          <ac:chgData name="Nuno Ferreira" userId="d276f0f3-8668-4857-b08e-3d8337814e3b" providerId="ADAL" clId="{E4283C28-882D-406E-860C-124238D05E75}" dt="2024-08-13T16:31:49.237" v="1560"/>
          <ac:cxnSpMkLst>
            <pc:docMk/>
            <pc:sldMk cId="397588806" sldId="334"/>
            <ac:cxnSpMk id="19" creationId="{88AF8455-787C-D189-C70C-8EF59E1C6BD6}"/>
          </ac:cxnSpMkLst>
        </pc:cxnChg>
      </pc:sldChg>
      <pc:sldChg chg="addSp delSp modSp add mod setBg">
        <pc:chgData name="Nuno Ferreira" userId="d276f0f3-8668-4857-b08e-3d8337814e3b" providerId="ADAL" clId="{E4283C28-882D-406E-860C-124238D05E75}" dt="2024-08-15T21:07:33.246" v="4491" actId="1076"/>
        <pc:sldMkLst>
          <pc:docMk/>
          <pc:sldMk cId="172967976" sldId="335"/>
        </pc:sldMkLst>
        <pc:spChg chg="mod">
          <ac:chgData name="Nuno Ferreira" userId="d276f0f3-8668-4857-b08e-3d8337814e3b" providerId="ADAL" clId="{E4283C28-882D-406E-860C-124238D05E75}" dt="2024-08-15T21:07:33.246" v="4491" actId="1076"/>
          <ac:spMkLst>
            <pc:docMk/>
            <pc:sldMk cId="172967976" sldId="335"/>
            <ac:spMk id="2" creationId="{0241C4C2-AEF2-16CE-7DEE-1451ADC2D888}"/>
          </ac:spMkLst>
        </pc:spChg>
        <pc:spChg chg="add mod">
          <ac:chgData name="Nuno Ferreira" userId="d276f0f3-8668-4857-b08e-3d8337814e3b" providerId="ADAL" clId="{E4283C28-882D-406E-860C-124238D05E75}" dt="2024-08-13T22:02:25.681" v="1881"/>
          <ac:spMkLst>
            <pc:docMk/>
            <pc:sldMk cId="172967976" sldId="335"/>
            <ac:spMk id="3" creationId="{71C440F5-BB24-4AC0-6300-4D6110862765}"/>
          </ac:spMkLst>
        </pc:spChg>
        <pc:spChg chg="del mod">
          <ac:chgData name="Nuno Ferreira" userId="d276f0f3-8668-4857-b08e-3d8337814e3b" providerId="ADAL" clId="{E4283C28-882D-406E-860C-124238D05E75}" dt="2024-08-13T22:04:04.133" v="1884" actId="478"/>
          <ac:spMkLst>
            <pc:docMk/>
            <pc:sldMk cId="172967976" sldId="335"/>
            <ac:spMk id="5" creationId="{1B07C49E-AFFC-EC46-8930-E4D428F5F943}"/>
          </ac:spMkLst>
        </pc:spChg>
        <pc:spChg chg="add mod ord">
          <ac:chgData name="Nuno Ferreira" userId="d276f0f3-8668-4857-b08e-3d8337814e3b" providerId="ADAL" clId="{E4283C28-882D-406E-860C-124238D05E75}" dt="2024-08-15T21:07:11.440" v="4483" actId="167"/>
          <ac:spMkLst>
            <pc:docMk/>
            <pc:sldMk cId="172967976" sldId="335"/>
            <ac:spMk id="5" creationId="{F3E4934A-36FE-C103-48C7-5AA4D445071F}"/>
          </ac:spMkLst>
        </pc:spChg>
        <pc:spChg chg="add mod">
          <ac:chgData name="Nuno Ferreira" userId="d276f0f3-8668-4857-b08e-3d8337814e3b" providerId="ADAL" clId="{E4283C28-882D-406E-860C-124238D05E75}" dt="2024-08-13T22:02:25.681" v="1881"/>
          <ac:spMkLst>
            <pc:docMk/>
            <pc:sldMk cId="172967976" sldId="335"/>
            <ac:spMk id="6" creationId="{F8801193-7AB6-F9C1-807F-554F34445AA9}"/>
          </ac:spMkLst>
        </pc:spChg>
        <pc:spChg chg="add mod">
          <ac:chgData name="Nuno Ferreira" userId="d276f0f3-8668-4857-b08e-3d8337814e3b" providerId="ADAL" clId="{E4283C28-882D-406E-860C-124238D05E75}" dt="2024-08-13T22:14:12.282" v="2189" actId="313"/>
          <ac:spMkLst>
            <pc:docMk/>
            <pc:sldMk cId="172967976" sldId="335"/>
            <ac:spMk id="7" creationId="{16422243-F8B6-C78E-05F3-8AF30F658CC5}"/>
          </ac:spMkLst>
        </pc:spChg>
        <pc:spChg chg="mod">
          <ac:chgData name="Nuno Ferreira" userId="d276f0f3-8668-4857-b08e-3d8337814e3b" providerId="ADAL" clId="{E4283C28-882D-406E-860C-124238D05E75}" dt="2024-08-15T21:07:20.378" v="4490" actId="404"/>
          <ac:spMkLst>
            <pc:docMk/>
            <pc:sldMk cId="172967976" sldId="335"/>
            <ac:spMk id="8" creationId="{2A665A13-3129-46DF-B847-F273F3E96BE6}"/>
          </ac:spMkLst>
        </pc:spChg>
        <pc:spChg chg="add mod">
          <ac:chgData name="Nuno Ferreira" userId="d276f0f3-8668-4857-b08e-3d8337814e3b" providerId="ADAL" clId="{E4283C28-882D-406E-860C-124238D05E75}" dt="2024-08-13T22:14:51.372" v="2197" actId="14100"/>
          <ac:spMkLst>
            <pc:docMk/>
            <pc:sldMk cId="172967976" sldId="335"/>
            <ac:spMk id="9" creationId="{D6EDE586-13F0-A0D8-83D2-016A3D51F96C}"/>
          </ac:spMkLst>
        </pc:spChg>
        <pc:spChg chg="add mod">
          <ac:chgData name="Nuno Ferreira" userId="d276f0f3-8668-4857-b08e-3d8337814e3b" providerId="ADAL" clId="{E4283C28-882D-406E-860C-124238D05E75}" dt="2024-08-13T22:14:54.376" v="2198" actId="1076"/>
          <ac:spMkLst>
            <pc:docMk/>
            <pc:sldMk cId="172967976" sldId="335"/>
            <ac:spMk id="10" creationId="{3DE0C6B4-8CF9-F0B0-6DC5-8409EA9C3DFF}"/>
          </ac:spMkLst>
        </pc:spChg>
        <pc:spChg chg="add mod">
          <ac:chgData name="Nuno Ferreira" userId="d276f0f3-8668-4857-b08e-3d8337814e3b" providerId="ADAL" clId="{E4283C28-882D-406E-860C-124238D05E75}" dt="2024-08-13T22:13:49.227" v="2187" actId="1076"/>
          <ac:spMkLst>
            <pc:docMk/>
            <pc:sldMk cId="172967976" sldId="335"/>
            <ac:spMk id="11" creationId="{6011ED50-8915-BE46-95A7-D03504A7930D}"/>
          </ac:spMkLst>
        </pc:spChg>
        <pc:spChg chg="add mod">
          <ac:chgData name="Nuno Ferreira" userId="d276f0f3-8668-4857-b08e-3d8337814e3b" providerId="ADAL" clId="{E4283C28-882D-406E-860C-124238D05E75}" dt="2024-08-13T22:13:49.227" v="2187" actId="1076"/>
          <ac:spMkLst>
            <pc:docMk/>
            <pc:sldMk cId="172967976" sldId="335"/>
            <ac:spMk id="12" creationId="{899F2DED-7F2F-7921-15C0-BC6613202C29}"/>
          </ac:spMkLst>
        </pc:spChg>
        <pc:spChg chg="add mod">
          <ac:chgData name="Nuno Ferreira" userId="d276f0f3-8668-4857-b08e-3d8337814e3b" providerId="ADAL" clId="{E4283C28-882D-406E-860C-124238D05E75}" dt="2024-08-13T22:13:49.227" v="2187" actId="1076"/>
          <ac:spMkLst>
            <pc:docMk/>
            <pc:sldMk cId="172967976" sldId="335"/>
            <ac:spMk id="13" creationId="{107B9486-FF61-5C69-2FC0-C57DDDEED33E}"/>
          </ac:spMkLst>
        </pc:spChg>
        <pc:spChg chg="add mod">
          <ac:chgData name="Nuno Ferreira" userId="d276f0f3-8668-4857-b08e-3d8337814e3b" providerId="ADAL" clId="{E4283C28-882D-406E-860C-124238D05E75}" dt="2024-08-13T22:14:48.405" v="2196" actId="1076"/>
          <ac:spMkLst>
            <pc:docMk/>
            <pc:sldMk cId="172967976" sldId="335"/>
            <ac:spMk id="14" creationId="{39F680B2-3674-1819-A7E8-1C6E8B3BE68E}"/>
          </ac:spMkLst>
        </pc:spChg>
        <pc:spChg chg="add mod">
          <ac:chgData name="Nuno Ferreira" userId="d276f0f3-8668-4857-b08e-3d8337814e3b" providerId="ADAL" clId="{E4283C28-882D-406E-860C-124238D05E75}" dt="2024-08-13T22:06:49.505" v="1993" actId="1076"/>
          <ac:spMkLst>
            <pc:docMk/>
            <pc:sldMk cId="172967976" sldId="335"/>
            <ac:spMk id="21" creationId="{82E23930-617D-A779-E852-CD5205361415}"/>
          </ac:spMkLst>
        </pc:spChg>
        <pc:spChg chg="add del mod">
          <ac:chgData name="Nuno Ferreira" userId="d276f0f3-8668-4857-b08e-3d8337814e3b" providerId="ADAL" clId="{E4283C28-882D-406E-860C-124238D05E75}" dt="2024-08-13T22:05:07.028" v="1947" actId="478"/>
          <ac:spMkLst>
            <pc:docMk/>
            <pc:sldMk cId="172967976" sldId="335"/>
            <ac:spMk id="22" creationId="{8332A23A-8AFA-4A9B-3E9F-989B8F68EDFC}"/>
          </ac:spMkLst>
        </pc:spChg>
        <pc:spChg chg="add mod">
          <ac:chgData name="Nuno Ferreira" userId="d276f0f3-8668-4857-b08e-3d8337814e3b" providerId="ADAL" clId="{E4283C28-882D-406E-860C-124238D05E75}" dt="2024-08-13T22:13:49.227" v="2187" actId="1076"/>
          <ac:spMkLst>
            <pc:docMk/>
            <pc:sldMk cId="172967976" sldId="335"/>
            <ac:spMk id="24" creationId="{AD145443-77F3-35AC-8ACC-083D6615FEF4}"/>
          </ac:spMkLst>
        </pc:spChg>
        <pc:spChg chg="add mod">
          <ac:chgData name="Nuno Ferreira" userId="d276f0f3-8668-4857-b08e-3d8337814e3b" providerId="ADAL" clId="{E4283C28-882D-406E-860C-124238D05E75}" dt="2024-08-13T22:13:49.227" v="2187" actId="1076"/>
          <ac:spMkLst>
            <pc:docMk/>
            <pc:sldMk cId="172967976" sldId="335"/>
            <ac:spMk id="25" creationId="{615B14E4-C0EE-1B80-DE2C-FC1D9A0C38C1}"/>
          </ac:spMkLst>
        </pc:spChg>
        <pc:picChg chg="add mod">
          <ac:chgData name="Nuno Ferreira" userId="d276f0f3-8668-4857-b08e-3d8337814e3b" providerId="ADAL" clId="{E4283C28-882D-406E-860C-124238D05E75}" dt="2024-08-13T22:06:47.549" v="1992" actId="14100"/>
          <ac:picMkLst>
            <pc:docMk/>
            <pc:sldMk cId="172967976" sldId="335"/>
            <ac:picMk id="20" creationId="{DE550912-F6B5-AC1C-015F-3289E64168D7}"/>
          </ac:picMkLst>
        </pc:picChg>
        <pc:cxnChg chg="add mod">
          <ac:chgData name="Nuno Ferreira" userId="d276f0f3-8668-4857-b08e-3d8337814e3b" providerId="ADAL" clId="{E4283C28-882D-406E-860C-124238D05E75}" dt="2024-08-13T22:13:49.227" v="2187" actId="1076"/>
          <ac:cxnSpMkLst>
            <pc:docMk/>
            <pc:sldMk cId="172967976" sldId="335"/>
            <ac:cxnSpMk id="15" creationId="{F23FF6E2-2EC5-48F3-D758-754EFE2E4CF6}"/>
          </ac:cxnSpMkLst>
        </pc:cxnChg>
        <pc:cxnChg chg="add mod">
          <ac:chgData name="Nuno Ferreira" userId="d276f0f3-8668-4857-b08e-3d8337814e3b" providerId="ADAL" clId="{E4283C28-882D-406E-860C-124238D05E75}" dt="2024-08-13T22:13:49.227" v="2187" actId="1076"/>
          <ac:cxnSpMkLst>
            <pc:docMk/>
            <pc:sldMk cId="172967976" sldId="335"/>
            <ac:cxnSpMk id="16" creationId="{5B2844BB-2FC8-893D-55A1-196685C7A7FF}"/>
          </ac:cxnSpMkLst>
        </pc:cxnChg>
        <pc:cxnChg chg="add mod">
          <ac:chgData name="Nuno Ferreira" userId="d276f0f3-8668-4857-b08e-3d8337814e3b" providerId="ADAL" clId="{E4283C28-882D-406E-860C-124238D05E75}" dt="2024-08-13T22:14:51.372" v="2197" actId="14100"/>
          <ac:cxnSpMkLst>
            <pc:docMk/>
            <pc:sldMk cId="172967976" sldId="335"/>
            <ac:cxnSpMk id="17" creationId="{90F600BC-92AF-11DB-E9FD-B92A0AC52B65}"/>
          </ac:cxnSpMkLst>
        </pc:cxnChg>
        <pc:cxnChg chg="add mod">
          <ac:chgData name="Nuno Ferreira" userId="d276f0f3-8668-4857-b08e-3d8337814e3b" providerId="ADAL" clId="{E4283C28-882D-406E-860C-124238D05E75}" dt="2024-08-13T22:14:51.372" v="2197" actId="14100"/>
          <ac:cxnSpMkLst>
            <pc:docMk/>
            <pc:sldMk cId="172967976" sldId="335"/>
            <ac:cxnSpMk id="18" creationId="{740962B2-5335-9DA3-4EB4-E7D7F5D5141D}"/>
          </ac:cxnSpMkLst>
        </pc:cxnChg>
        <pc:cxnChg chg="add mod">
          <ac:chgData name="Nuno Ferreira" userId="d276f0f3-8668-4857-b08e-3d8337814e3b" providerId="ADAL" clId="{E4283C28-882D-406E-860C-124238D05E75}" dt="2024-08-13T22:13:49.227" v="2187" actId="1076"/>
          <ac:cxnSpMkLst>
            <pc:docMk/>
            <pc:sldMk cId="172967976" sldId="335"/>
            <ac:cxnSpMk id="35" creationId="{AD6F26FC-07DF-3A29-704E-26909CC28EAD}"/>
          </ac:cxnSpMkLst>
        </pc:cxnChg>
        <pc:cxnChg chg="add mod">
          <ac:chgData name="Nuno Ferreira" userId="d276f0f3-8668-4857-b08e-3d8337814e3b" providerId="ADAL" clId="{E4283C28-882D-406E-860C-124238D05E75}" dt="2024-08-13T22:13:49.227" v="2187" actId="1076"/>
          <ac:cxnSpMkLst>
            <pc:docMk/>
            <pc:sldMk cId="172967976" sldId="335"/>
            <ac:cxnSpMk id="36" creationId="{DF08C703-797B-8FB0-EBF8-43B99F14983B}"/>
          </ac:cxnSpMkLst>
        </pc:cxnChg>
      </pc:sldChg>
      <pc:sldChg chg="addSp delSp modSp add mod setBg">
        <pc:chgData name="Nuno Ferreira" userId="d276f0f3-8668-4857-b08e-3d8337814e3b" providerId="ADAL" clId="{E4283C28-882D-406E-860C-124238D05E75}" dt="2024-08-15T21:08:37.697" v="4509" actId="404"/>
        <pc:sldMkLst>
          <pc:docMk/>
          <pc:sldMk cId="930141467" sldId="336"/>
        </pc:sldMkLst>
        <pc:spChg chg="add del mod">
          <ac:chgData name="Nuno Ferreira" userId="d276f0f3-8668-4857-b08e-3d8337814e3b" providerId="ADAL" clId="{E4283C28-882D-406E-860C-124238D05E75}" dt="2024-08-13T22:17:14.309" v="2210" actId="21"/>
          <ac:spMkLst>
            <pc:docMk/>
            <pc:sldMk cId="930141467" sldId="336"/>
            <ac:spMk id="2" creationId="{1666A1B2-8229-8045-E2C2-B7F1BA4D44C5}"/>
          </ac:spMkLst>
        </pc:spChg>
        <pc:spChg chg="add mod ord">
          <ac:chgData name="Nuno Ferreira" userId="d276f0f3-8668-4857-b08e-3d8337814e3b" providerId="ADAL" clId="{E4283C28-882D-406E-860C-124238D05E75}" dt="2024-08-15T21:08:30.343" v="4504" actId="167"/>
          <ac:spMkLst>
            <pc:docMk/>
            <pc:sldMk cId="930141467" sldId="336"/>
            <ac:spMk id="2" creationId="{4DBB01F1-C5CD-ADF6-BBDA-AB7CBF48633C}"/>
          </ac:spMkLst>
        </pc:spChg>
        <pc:spChg chg="mod">
          <ac:chgData name="Nuno Ferreira" userId="d276f0f3-8668-4857-b08e-3d8337814e3b" providerId="ADAL" clId="{E4283C28-882D-406E-860C-124238D05E75}" dt="2024-08-15T21:08:37.697" v="4509" actId="404"/>
          <ac:spMkLst>
            <pc:docMk/>
            <pc:sldMk cId="930141467" sldId="336"/>
            <ac:spMk id="3" creationId="{D9E97D81-A978-4758-8A93-47C19B104075}"/>
          </ac:spMkLst>
        </pc:spChg>
        <pc:spChg chg="mod">
          <ac:chgData name="Nuno Ferreira" userId="d276f0f3-8668-4857-b08e-3d8337814e3b" providerId="ADAL" clId="{E4283C28-882D-406E-860C-124238D05E75}" dt="2024-08-13T22:44:45.340" v="2672" actId="20577"/>
          <ac:spMkLst>
            <pc:docMk/>
            <pc:sldMk cId="930141467" sldId="336"/>
            <ac:spMk id="5" creationId="{1B07C49E-AFFC-EC46-8930-E4D428F5F943}"/>
          </ac:spMkLst>
        </pc:spChg>
        <pc:spChg chg="add del">
          <ac:chgData name="Nuno Ferreira" userId="d276f0f3-8668-4857-b08e-3d8337814e3b" providerId="ADAL" clId="{E4283C28-882D-406E-860C-124238D05E75}" dt="2024-08-13T22:18:36.446" v="2226" actId="478"/>
          <ac:spMkLst>
            <pc:docMk/>
            <pc:sldMk cId="930141467" sldId="336"/>
            <ac:spMk id="7" creationId="{61B7D550-CB77-0715-191A-CF50C368875F}"/>
          </ac:spMkLst>
        </pc:spChg>
        <pc:spChg chg="add mod">
          <ac:chgData name="Nuno Ferreira" userId="d276f0f3-8668-4857-b08e-3d8337814e3b" providerId="ADAL" clId="{E4283C28-882D-406E-860C-124238D05E75}" dt="2024-08-15T13:58:04.109" v="3776" actId="20577"/>
          <ac:spMkLst>
            <pc:docMk/>
            <pc:sldMk cId="930141467" sldId="336"/>
            <ac:spMk id="8" creationId="{283209CD-6A86-9E40-4B50-4221B30E1DC2}"/>
          </ac:spMkLst>
        </pc:spChg>
      </pc:sldChg>
      <pc:sldChg chg="addSp modSp add mod setBg">
        <pc:chgData name="Nuno Ferreira" userId="d276f0f3-8668-4857-b08e-3d8337814e3b" providerId="ADAL" clId="{E4283C28-882D-406E-860C-124238D05E75}" dt="2024-08-15T21:08:16.132" v="4502" actId="113"/>
        <pc:sldMkLst>
          <pc:docMk/>
          <pc:sldMk cId="862748951" sldId="337"/>
        </pc:sldMkLst>
        <pc:spChg chg="add mod">
          <ac:chgData name="Nuno Ferreira" userId="d276f0f3-8668-4857-b08e-3d8337814e3b" providerId="ADAL" clId="{E4283C28-882D-406E-860C-124238D05E75}" dt="2024-08-15T13:57:57.226" v="3774" actId="1076"/>
          <ac:spMkLst>
            <pc:docMk/>
            <pc:sldMk cId="862748951" sldId="337"/>
            <ac:spMk id="2" creationId="{1666A1B2-8229-8045-E2C2-B7F1BA4D44C5}"/>
          </ac:spMkLst>
        </pc:spChg>
        <pc:spChg chg="mod">
          <ac:chgData name="Nuno Ferreira" userId="d276f0f3-8668-4857-b08e-3d8337814e3b" providerId="ADAL" clId="{E4283C28-882D-406E-860C-124238D05E75}" dt="2024-08-15T21:08:16.132" v="4502" actId="113"/>
          <ac:spMkLst>
            <pc:docMk/>
            <pc:sldMk cId="862748951" sldId="337"/>
            <ac:spMk id="3" creationId="{32405FDA-CB27-4506-BA80-B7DD00CB25C5}"/>
          </ac:spMkLst>
        </pc:spChg>
        <pc:spChg chg="mod">
          <ac:chgData name="Nuno Ferreira" userId="d276f0f3-8668-4857-b08e-3d8337814e3b" providerId="ADAL" clId="{E4283C28-882D-406E-860C-124238D05E75}" dt="2024-08-13T22:29:25.524" v="2326" actId="404"/>
          <ac:spMkLst>
            <pc:docMk/>
            <pc:sldMk cId="862748951" sldId="337"/>
            <ac:spMk id="5" creationId="{1B07C49E-AFFC-EC46-8930-E4D428F5F943}"/>
          </ac:spMkLst>
        </pc:spChg>
        <pc:spChg chg="add mod ord">
          <ac:chgData name="Nuno Ferreira" userId="d276f0f3-8668-4857-b08e-3d8337814e3b" providerId="ADAL" clId="{E4283C28-882D-406E-860C-124238D05E75}" dt="2024-08-15T21:07:58.232" v="4493" actId="167"/>
          <ac:spMkLst>
            <pc:docMk/>
            <pc:sldMk cId="862748951" sldId="337"/>
            <ac:spMk id="6" creationId="{1516CE4D-89E2-A5AC-45FA-8D4C4EB3166F}"/>
          </ac:spMkLst>
        </pc:spChg>
      </pc:sldChg>
      <pc:sldChg chg="addSp modSp add mod setBg">
        <pc:chgData name="Nuno Ferreira" userId="d276f0f3-8668-4857-b08e-3d8337814e3b" providerId="ADAL" clId="{E4283C28-882D-406E-860C-124238D05E75}" dt="2024-08-19T13:56:23.419" v="5725" actId="20577"/>
        <pc:sldMkLst>
          <pc:docMk/>
          <pc:sldMk cId="2699667871" sldId="338"/>
        </pc:sldMkLst>
        <pc:spChg chg="add mod">
          <ac:chgData name="Nuno Ferreira" userId="d276f0f3-8668-4857-b08e-3d8337814e3b" providerId="ADAL" clId="{E4283C28-882D-406E-860C-124238D05E75}" dt="2024-08-15T21:09:41.069" v="4524" actId="14100"/>
          <ac:spMkLst>
            <pc:docMk/>
            <pc:sldMk cId="2699667871" sldId="338"/>
            <ac:spMk id="2" creationId="{2221ED11-6435-5903-A70B-F1AEBC6CE907}"/>
          </ac:spMkLst>
        </pc:spChg>
        <pc:spChg chg="mod">
          <ac:chgData name="Nuno Ferreira" userId="d276f0f3-8668-4857-b08e-3d8337814e3b" providerId="ADAL" clId="{E4283C28-882D-406E-860C-124238D05E75}" dt="2024-08-15T21:09:05.515" v="4518" actId="207"/>
          <ac:spMkLst>
            <pc:docMk/>
            <pc:sldMk cId="2699667871" sldId="338"/>
            <ac:spMk id="3" creationId="{B28946E4-5BEF-46F0-A56A-E7E85ACA148F}"/>
          </ac:spMkLst>
        </pc:spChg>
        <pc:spChg chg="mod">
          <ac:chgData name="Nuno Ferreira" userId="d276f0f3-8668-4857-b08e-3d8337814e3b" providerId="ADAL" clId="{E4283C28-882D-406E-860C-124238D05E75}" dt="2024-08-19T13:56:23.419" v="5725" actId="20577"/>
          <ac:spMkLst>
            <pc:docMk/>
            <pc:sldMk cId="2699667871" sldId="338"/>
            <ac:spMk id="5" creationId="{1B07C49E-AFFC-EC46-8930-E4D428F5F943}"/>
          </ac:spMkLst>
        </pc:spChg>
        <pc:spChg chg="add">
          <ac:chgData name="Nuno Ferreira" userId="d276f0f3-8668-4857-b08e-3d8337814e3b" providerId="ADAL" clId="{E4283C28-882D-406E-860C-124238D05E75}" dt="2024-08-15T09:36:53.048" v="2997"/>
          <ac:spMkLst>
            <pc:docMk/>
            <pc:sldMk cId="2699667871" sldId="338"/>
            <ac:spMk id="6" creationId="{410AF3FD-032D-050A-F56F-7669D0D26FDE}"/>
          </ac:spMkLst>
        </pc:spChg>
        <pc:spChg chg="add mod ord">
          <ac:chgData name="Nuno Ferreira" userId="d276f0f3-8668-4857-b08e-3d8337814e3b" providerId="ADAL" clId="{E4283C28-882D-406E-860C-124238D05E75}" dt="2024-08-15T21:08:48.458" v="4511" actId="167"/>
          <ac:spMkLst>
            <pc:docMk/>
            <pc:sldMk cId="2699667871" sldId="338"/>
            <ac:spMk id="7" creationId="{E355CDC7-A251-3543-73A5-6BDBA5A7E581}"/>
          </ac:spMkLst>
        </pc:spChg>
      </pc:sldChg>
      <pc:sldChg chg="addSp modSp add mod setBg">
        <pc:chgData name="Nuno Ferreira" userId="d276f0f3-8668-4857-b08e-3d8337814e3b" providerId="ADAL" clId="{E4283C28-882D-406E-860C-124238D05E75}" dt="2024-08-19T13:56:57.352" v="5728" actId="403"/>
        <pc:sldMkLst>
          <pc:docMk/>
          <pc:sldMk cId="2821962288" sldId="339"/>
        </pc:sldMkLst>
        <pc:spChg chg="add mod">
          <ac:chgData name="Nuno Ferreira" userId="d276f0f3-8668-4857-b08e-3d8337814e3b" providerId="ADAL" clId="{E4283C28-882D-406E-860C-124238D05E75}" dt="2024-08-15T21:10:40.307" v="4539" actId="1076"/>
          <ac:spMkLst>
            <pc:docMk/>
            <pc:sldMk cId="2821962288" sldId="339"/>
            <ac:spMk id="2" creationId="{3A52584A-8F02-CE52-0106-0109353D836D}"/>
          </ac:spMkLst>
        </pc:spChg>
        <pc:spChg chg="mod">
          <ac:chgData name="Nuno Ferreira" userId="d276f0f3-8668-4857-b08e-3d8337814e3b" providerId="ADAL" clId="{E4283C28-882D-406E-860C-124238D05E75}" dt="2024-08-15T21:10:35.088" v="4538" actId="404"/>
          <ac:spMkLst>
            <pc:docMk/>
            <pc:sldMk cId="2821962288" sldId="339"/>
            <ac:spMk id="3" creationId="{519FC08B-7D2E-43A5-A528-821DCDCCCC82}"/>
          </ac:spMkLst>
        </pc:spChg>
        <pc:spChg chg="mod">
          <ac:chgData name="Nuno Ferreira" userId="d276f0f3-8668-4857-b08e-3d8337814e3b" providerId="ADAL" clId="{E4283C28-882D-406E-860C-124238D05E75}" dt="2024-08-19T13:56:57.352" v="5728" actId="403"/>
          <ac:spMkLst>
            <pc:docMk/>
            <pc:sldMk cId="2821962288" sldId="339"/>
            <ac:spMk id="5" creationId="{1B07C49E-AFFC-EC46-8930-E4D428F5F943}"/>
          </ac:spMkLst>
        </pc:spChg>
        <pc:spChg chg="add mod ord">
          <ac:chgData name="Nuno Ferreira" userId="d276f0f3-8668-4857-b08e-3d8337814e3b" providerId="ADAL" clId="{E4283C28-882D-406E-860C-124238D05E75}" dt="2024-08-15T21:10:27.911" v="4532" actId="167"/>
          <ac:spMkLst>
            <pc:docMk/>
            <pc:sldMk cId="2821962288" sldId="339"/>
            <ac:spMk id="6" creationId="{BD97763A-F654-32F8-1F2B-632A99CC2291}"/>
          </ac:spMkLst>
        </pc:spChg>
      </pc:sldChg>
      <pc:sldChg chg="add del">
        <pc:chgData name="Nuno Ferreira" userId="d276f0f3-8668-4857-b08e-3d8337814e3b" providerId="ADAL" clId="{E4283C28-882D-406E-860C-124238D05E75}" dt="2024-08-15T07:59:12.024" v="2676" actId="47"/>
        <pc:sldMkLst>
          <pc:docMk/>
          <pc:sldMk cId="3652983545" sldId="339"/>
        </pc:sldMkLst>
      </pc:sldChg>
      <pc:sldChg chg="addSp delSp modSp add mod">
        <pc:chgData name="Nuno Ferreira" userId="d276f0f3-8668-4857-b08e-3d8337814e3b" providerId="ADAL" clId="{E4283C28-882D-406E-860C-124238D05E75}" dt="2024-08-19T22:22:01.909" v="6325" actId="313"/>
        <pc:sldMkLst>
          <pc:docMk/>
          <pc:sldMk cId="2585829894" sldId="340"/>
        </pc:sldMkLst>
        <pc:spChg chg="mod">
          <ac:chgData name="Nuno Ferreira" userId="d276f0f3-8668-4857-b08e-3d8337814e3b" providerId="ADAL" clId="{E4283C28-882D-406E-860C-124238D05E75}" dt="2024-08-19T14:36:40.792" v="6294" actId="108"/>
          <ac:spMkLst>
            <pc:docMk/>
            <pc:sldMk cId="2585829894" sldId="340"/>
            <ac:spMk id="3" creationId="{FC857EDD-A3A7-434D-B8D5-401E872498DA}"/>
          </ac:spMkLst>
        </pc:spChg>
        <pc:spChg chg="add del mod">
          <ac:chgData name="Nuno Ferreira" userId="d276f0f3-8668-4857-b08e-3d8337814e3b" providerId="ADAL" clId="{E4283C28-882D-406E-860C-124238D05E75}" dt="2024-08-19T14:37:21.413" v="6300" actId="1076"/>
          <ac:spMkLst>
            <pc:docMk/>
            <pc:sldMk cId="2585829894" sldId="340"/>
            <ac:spMk id="4" creationId="{8F1B08F2-C4AD-A440-BB78-A0625E28887A}"/>
          </ac:spMkLst>
        </pc:spChg>
        <pc:spChg chg="mod">
          <ac:chgData name="Nuno Ferreira" userId="d276f0f3-8668-4857-b08e-3d8337814e3b" providerId="ADAL" clId="{E4283C28-882D-406E-860C-124238D05E75}" dt="2024-08-19T22:22:01.909" v="6325" actId="313"/>
          <ac:spMkLst>
            <pc:docMk/>
            <pc:sldMk cId="2585829894" sldId="340"/>
            <ac:spMk id="5" creationId="{1B07C49E-AFFC-EC46-8930-E4D428F5F943}"/>
          </ac:spMkLst>
        </pc:spChg>
        <pc:spChg chg="add del mod">
          <ac:chgData name="Nuno Ferreira" userId="d276f0f3-8668-4857-b08e-3d8337814e3b" providerId="ADAL" clId="{E4283C28-882D-406E-860C-124238D05E75}" dt="2024-08-19T14:21:08.750" v="5974" actId="478"/>
          <ac:spMkLst>
            <pc:docMk/>
            <pc:sldMk cId="2585829894" sldId="340"/>
            <ac:spMk id="7" creationId="{95B245B6-611B-8698-6D71-13D40BAD0D5F}"/>
          </ac:spMkLst>
        </pc:spChg>
        <pc:spChg chg="add del mod">
          <ac:chgData name="Nuno Ferreira" userId="d276f0f3-8668-4857-b08e-3d8337814e3b" providerId="ADAL" clId="{E4283C28-882D-406E-860C-124238D05E75}" dt="2024-08-19T14:21:07.047" v="5973" actId="478"/>
          <ac:spMkLst>
            <pc:docMk/>
            <pc:sldMk cId="2585829894" sldId="340"/>
            <ac:spMk id="8" creationId="{69CA1DAC-3DF6-DB83-A5B5-9D7F93DE2946}"/>
          </ac:spMkLst>
        </pc:spChg>
        <pc:spChg chg="add del mod">
          <ac:chgData name="Nuno Ferreira" userId="d276f0f3-8668-4857-b08e-3d8337814e3b" providerId="ADAL" clId="{E4283C28-882D-406E-860C-124238D05E75}" dt="2024-08-19T14:21:04.836" v="5972" actId="478"/>
          <ac:spMkLst>
            <pc:docMk/>
            <pc:sldMk cId="2585829894" sldId="340"/>
            <ac:spMk id="9" creationId="{67213AF4-8CA0-5CF8-B43F-2754D3625610}"/>
          </ac:spMkLst>
        </pc:spChg>
        <pc:spChg chg="add mod">
          <ac:chgData name="Nuno Ferreira" userId="d276f0f3-8668-4857-b08e-3d8337814e3b" providerId="ADAL" clId="{E4283C28-882D-406E-860C-124238D05E75}" dt="2024-08-19T14:37:06.233" v="6295" actId="1076"/>
          <ac:spMkLst>
            <pc:docMk/>
            <pc:sldMk cId="2585829894" sldId="340"/>
            <ac:spMk id="10" creationId="{03C2F551-9DB9-1EA1-11C3-0A57CDA8E61F}"/>
          </ac:spMkLst>
        </pc:spChg>
        <pc:spChg chg="add mod">
          <ac:chgData name="Nuno Ferreira" userId="d276f0f3-8668-4857-b08e-3d8337814e3b" providerId="ADAL" clId="{E4283C28-882D-406E-860C-124238D05E75}" dt="2024-08-19T14:37:06.233" v="6295" actId="1076"/>
          <ac:spMkLst>
            <pc:docMk/>
            <pc:sldMk cId="2585829894" sldId="340"/>
            <ac:spMk id="11" creationId="{6ABEACF3-857E-D648-C940-34248CAA932E}"/>
          </ac:spMkLst>
        </pc:spChg>
        <pc:spChg chg="add mod">
          <ac:chgData name="Nuno Ferreira" userId="d276f0f3-8668-4857-b08e-3d8337814e3b" providerId="ADAL" clId="{E4283C28-882D-406E-860C-124238D05E75}" dt="2024-08-19T14:37:06.233" v="6295" actId="1076"/>
          <ac:spMkLst>
            <pc:docMk/>
            <pc:sldMk cId="2585829894" sldId="340"/>
            <ac:spMk id="12" creationId="{BD0EA04F-B79A-28F5-A9D7-E78064CC1419}"/>
          </ac:spMkLst>
        </pc:spChg>
        <pc:spChg chg="add mod">
          <ac:chgData name="Nuno Ferreira" userId="d276f0f3-8668-4857-b08e-3d8337814e3b" providerId="ADAL" clId="{E4283C28-882D-406E-860C-124238D05E75}" dt="2024-08-19T14:37:06.233" v="6295" actId="1076"/>
          <ac:spMkLst>
            <pc:docMk/>
            <pc:sldMk cId="2585829894" sldId="340"/>
            <ac:spMk id="13" creationId="{73EDEE44-EC64-7D9F-130A-BB519BFA48E3}"/>
          </ac:spMkLst>
        </pc:spChg>
        <pc:spChg chg="add mod">
          <ac:chgData name="Nuno Ferreira" userId="d276f0f3-8668-4857-b08e-3d8337814e3b" providerId="ADAL" clId="{E4283C28-882D-406E-860C-124238D05E75}" dt="2024-08-19T14:37:06.233" v="6295" actId="1076"/>
          <ac:spMkLst>
            <pc:docMk/>
            <pc:sldMk cId="2585829894" sldId="340"/>
            <ac:spMk id="14" creationId="{088861BA-B956-A08D-25F1-32F04021C927}"/>
          </ac:spMkLst>
        </pc:spChg>
        <pc:spChg chg="add mod">
          <ac:chgData name="Nuno Ferreira" userId="d276f0f3-8668-4857-b08e-3d8337814e3b" providerId="ADAL" clId="{E4283C28-882D-406E-860C-124238D05E75}" dt="2024-08-19T14:37:06.233" v="6295" actId="1076"/>
          <ac:spMkLst>
            <pc:docMk/>
            <pc:sldMk cId="2585829894" sldId="340"/>
            <ac:spMk id="15" creationId="{C6BEBFD0-E776-808E-0665-CE8BF3962ED4}"/>
          </ac:spMkLst>
        </pc:spChg>
        <pc:spChg chg="add mod">
          <ac:chgData name="Nuno Ferreira" userId="d276f0f3-8668-4857-b08e-3d8337814e3b" providerId="ADAL" clId="{E4283C28-882D-406E-860C-124238D05E75}" dt="2024-08-19T14:37:06.233" v="6295" actId="1076"/>
          <ac:spMkLst>
            <pc:docMk/>
            <pc:sldMk cId="2585829894" sldId="340"/>
            <ac:spMk id="16" creationId="{9A106658-248F-B70C-BAAD-2212CBC0FDAB}"/>
          </ac:spMkLst>
        </pc:spChg>
        <pc:spChg chg="add mod">
          <ac:chgData name="Nuno Ferreira" userId="d276f0f3-8668-4857-b08e-3d8337814e3b" providerId="ADAL" clId="{E4283C28-882D-406E-860C-124238D05E75}" dt="2024-08-19T14:37:06.233" v="6295" actId="1076"/>
          <ac:spMkLst>
            <pc:docMk/>
            <pc:sldMk cId="2585829894" sldId="340"/>
            <ac:spMk id="21" creationId="{9F39A2CC-4942-0AF2-A32D-A71DE575F7D7}"/>
          </ac:spMkLst>
        </pc:spChg>
        <pc:spChg chg="add mod">
          <ac:chgData name="Nuno Ferreira" userId="d276f0f3-8668-4857-b08e-3d8337814e3b" providerId="ADAL" clId="{E4283C28-882D-406E-860C-124238D05E75}" dt="2024-08-19T14:37:06.233" v="6295" actId="1076"/>
          <ac:spMkLst>
            <pc:docMk/>
            <pc:sldMk cId="2585829894" sldId="340"/>
            <ac:spMk id="22" creationId="{D996DA04-CEC4-44DA-458F-2B992D532650}"/>
          </ac:spMkLst>
        </pc:spChg>
        <pc:spChg chg="add mod">
          <ac:chgData name="Nuno Ferreira" userId="d276f0f3-8668-4857-b08e-3d8337814e3b" providerId="ADAL" clId="{E4283C28-882D-406E-860C-124238D05E75}" dt="2024-08-19T14:37:06.233" v="6295" actId="1076"/>
          <ac:spMkLst>
            <pc:docMk/>
            <pc:sldMk cId="2585829894" sldId="340"/>
            <ac:spMk id="29" creationId="{76807C69-76B9-E088-EEEE-FCC97F50C7D8}"/>
          </ac:spMkLst>
        </pc:spChg>
        <pc:cxnChg chg="add mod">
          <ac:chgData name="Nuno Ferreira" userId="d276f0f3-8668-4857-b08e-3d8337814e3b" providerId="ADAL" clId="{E4283C28-882D-406E-860C-124238D05E75}" dt="2024-08-19T14:37:06.233" v="6295" actId="1076"/>
          <ac:cxnSpMkLst>
            <pc:docMk/>
            <pc:sldMk cId="2585829894" sldId="340"/>
            <ac:cxnSpMk id="17" creationId="{19255E58-A19B-A678-0134-09350B6A85BF}"/>
          </ac:cxnSpMkLst>
        </pc:cxnChg>
        <pc:cxnChg chg="add mod">
          <ac:chgData name="Nuno Ferreira" userId="d276f0f3-8668-4857-b08e-3d8337814e3b" providerId="ADAL" clId="{E4283C28-882D-406E-860C-124238D05E75}" dt="2024-08-19T14:37:06.233" v="6295" actId="1076"/>
          <ac:cxnSpMkLst>
            <pc:docMk/>
            <pc:sldMk cId="2585829894" sldId="340"/>
            <ac:cxnSpMk id="18" creationId="{1D3B16D0-C56C-633C-FD5F-8371E44BA3E0}"/>
          </ac:cxnSpMkLst>
        </pc:cxnChg>
        <pc:cxnChg chg="add mod">
          <ac:chgData name="Nuno Ferreira" userId="d276f0f3-8668-4857-b08e-3d8337814e3b" providerId="ADAL" clId="{E4283C28-882D-406E-860C-124238D05E75}" dt="2024-08-19T14:37:06.233" v="6295" actId="1076"/>
          <ac:cxnSpMkLst>
            <pc:docMk/>
            <pc:sldMk cId="2585829894" sldId="340"/>
            <ac:cxnSpMk id="19" creationId="{19C10A36-FC4E-D476-3CD3-9199108F3FC6}"/>
          </ac:cxnSpMkLst>
        </pc:cxnChg>
        <pc:cxnChg chg="add mod">
          <ac:chgData name="Nuno Ferreira" userId="d276f0f3-8668-4857-b08e-3d8337814e3b" providerId="ADAL" clId="{E4283C28-882D-406E-860C-124238D05E75}" dt="2024-08-19T14:37:06.233" v="6295" actId="1076"/>
          <ac:cxnSpMkLst>
            <pc:docMk/>
            <pc:sldMk cId="2585829894" sldId="340"/>
            <ac:cxnSpMk id="20" creationId="{CCF3D281-D944-F243-866B-613437914AA3}"/>
          </ac:cxnSpMkLst>
        </pc:cxnChg>
        <pc:cxnChg chg="add mod">
          <ac:chgData name="Nuno Ferreira" userId="d276f0f3-8668-4857-b08e-3d8337814e3b" providerId="ADAL" clId="{E4283C28-882D-406E-860C-124238D05E75}" dt="2024-08-19T14:37:06.233" v="6295" actId="1076"/>
          <ac:cxnSpMkLst>
            <pc:docMk/>
            <pc:sldMk cId="2585829894" sldId="340"/>
            <ac:cxnSpMk id="23" creationId="{08FA5F8F-9DA5-0C7E-F093-EC50EA58A488}"/>
          </ac:cxnSpMkLst>
        </pc:cxnChg>
        <pc:cxnChg chg="add mod">
          <ac:chgData name="Nuno Ferreira" userId="d276f0f3-8668-4857-b08e-3d8337814e3b" providerId="ADAL" clId="{E4283C28-882D-406E-860C-124238D05E75}" dt="2024-08-19T14:37:06.233" v="6295" actId="1076"/>
          <ac:cxnSpMkLst>
            <pc:docMk/>
            <pc:sldMk cId="2585829894" sldId="340"/>
            <ac:cxnSpMk id="24" creationId="{88FF1929-5EC2-FDF4-497B-8A1C5EC69C8A}"/>
          </ac:cxnSpMkLst>
        </pc:cxnChg>
        <pc:cxnChg chg="add mod">
          <ac:chgData name="Nuno Ferreira" userId="d276f0f3-8668-4857-b08e-3d8337814e3b" providerId="ADAL" clId="{E4283C28-882D-406E-860C-124238D05E75}" dt="2024-08-19T14:37:06.233" v="6295" actId="1076"/>
          <ac:cxnSpMkLst>
            <pc:docMk/>
            <pc:sldMk cId="2585829894" sldId="340"/>
            <ac:cxnSpMk id="26" creationId="{CE4C9FEC-EA62-E1B9-D0AA-E89C8C723A30}"/>
          </ac:cxnSpMkLst>
        </pc:cxnChg>
        <pc:cxnChg chg="add mod">
          <ac:chgData name="Nuno Ferreira" userId="d276f0f3-8668-4857-b08e-3d8337814e3b" providerId="ADAL" clId="{E4283C28-882D-406E-860C-124238D05E75}" dt="2024-08-19T14:37:06.233" v="6295" actId="1076"/>
          <ac:cxnSpMkLst>
            <pc:docMk/>
            <pc:sldMk cId="2585829894" sldId="340"/>
            <ac:cxnSpMk id="28" creationId="{82EB1F76-EE25-57A9-66B3-9FC6482D276D}"/>
          </ac:cxnSpMkLst>
        </pc:cxnChg>
        <pc:cxnChg chg="add mod">
          <ac:chgData name="Nuno Ferreira" userId="d276f0f3-8668-4857-b08e-3d8337814e3b" providerId="ADAL" clId="{E4283C28-882D-406E-860C-124238D05E75}" dt="2024-08-19T14:37:06.233" v="6295" actId="1076"/>
          <ac:cxnSpMkLst>
            <pc:docMk/>
            <pc:sldMk cId="2585829894" sldId="340"/>
            <ac:cxnSpMk id="30" creationId="{369A123F-00BC-771E-6739-6CADABB0E325}"/>
          </ac:cxnSpMkLst>
        </pc:cxnChg>
      </pc:sldChg>
      <pc:sldMasterChg chg="setBg modSldLayout">
        <pc:chgData name="Nuno Ferreira" userId="d276f0f3-8668-4857-b08e-3d8337814e3b" providerId="ADAL" clId="{E4283C28-882D-406E-860C-124238D05E75}" dt="2024-08-19T13:59:16.491" v="5738" actId="207"/>
        <pc:sldMasterMkLst>
          <pc:docMk/>
          <pc:sldMasterMk cId="2647310266" sldId="2147483682"/>
        </pc:sldMasterMkLst>
        <pc:sldLayoutChg chg="modSp">
          <pc:chgData name="Nuno Ferreira" userId="d276f0f3-8668-4857-b08e-3d8337814e3b" providerId="ADAL" clId="{E4283C28-882D-406E-860C-124238D05E75}" dt="2024-08-19T13:59:16.491" v="5738" actId="207"/>
          <pc:sldLayoutMkLst>
            <pc:docMk/>
            <pc:sldMasterMk cId="2647310266" sldId="2147483682"/>
            <pc:sldLayoutMk cId="2372729463" sldId="2147483683"/>
          </pc:sldLayoutMkLst>
          <pc:spChg chg="mod">
            <ac:chgData name="Nuno Ferreira" userId="d276f0f3-8668-4857-b08e-3d8337814e3b" providerId="ADAL" clId="{E4283C28-882D-406E-860C-124238D05E75}" dt="2024-08-19T13:59:16.491" v="5738" actId="207"/>
            <ac:spMkLst>
              <pc:docMk/>
              <pc:sldMasterMk cId="2647310266" sldId="2147483682"/>
              <pc:sldLayoutMk cId="2372729463" sldId="2147483683"/>
              <ac:spMk id="6" creationId="{92FDF747-B622-7F48-9215-C3A606BDEB98}"/>
            </ac:spMkLst>
          </pc:spChg>
        </pc:sldLayoutChg>
        <pc:sldLayoutChg chg="setBg">
          <pc:chgData name="Nuno Ferreira" userId="d276f0f3-8668-4857-b08e-3d8337814e3b" providerId="ADAL" clId="{E4283C28-882D-406E-860C-124238D05E75}" dt="2024-08-15T20:54:16.435" v="4322"/>
          <pc:sldLayoutMkLst>
            <pc:docMk/>
            <pc:sldMasterMk cId="2647310266" sldId="2147483682"/>
            <pc:sldLayoutMk cId="3983851441" sldId="214748368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lvl1pPr>
              <a:defRPr>
                <a:solidFill>
                  <a:schemeClr val="bg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hyperlink" Target="https://github.com/%5b...%5dlabs-webscraping.ipynb" TargetMode="External"/><Relationship Id="rId4" Type="http://schemas.openxmlformats.org/officeDocument/2006/relationships/hyperlink" Target="https://github.com/nunoist1000/IBM-Data-Science-Capstone/blob/main/02.%20jupyter-labs-webscraping.ipynb"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nunoist1000/IBM-Data-Science-Capstone/blob/main/03.%20labs-jupyter-spacex-Data%20wrangling.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nunoist1000/IBM-Data-Science-Capstone/blob/main/03.%20labs-jupyter-spacex-Data%20wrangling.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nunoist1000/IBM-Data-Science-Capstone/blob/main/04.%20jupyter-labs-eda-sql-coursera_sqllite.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nunoist1000/IBM-Data-Science-Capstone/blob/main/05.%20edadataviz.ipynb"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nunoist1000/IBM-Data-Science-Capstone/blob/main/06.%20lab_jupyter_launch_site_location.ipynb"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nunoist1000/IBM-Data-Science-Capstone/blob/main/07.%20spacex_dash_app.py"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nunoist1000/IBM-Data-Science-Capstone/blob/main/08.%20SpaceX_Machine%20Learning%20Prediction_Part_5.ipynb"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i.spacexdata.com/v4/launches/past" TargetMode="External"/><Relationship Id="rId1" Type="http://schemas.openxmlformats.org/officeDocument/2006/relationships/slideLayout" Target="../slideLayouts/slideLayout1.xml"/><Relationship Id="rId4" Type="http://schemas.openxmlformats.org/officeDocument/2006/relationships/hyperlink" Target="https://github.com/nunoist1000/IBM-Data-Science-Capstone/blob/main/01.%20jupyter-labs-spacex-data-collection-api.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Nuno Ferreira</a:t>
            </a:r>
          </a:p>
          <a:p>
            <a:r>
              <a:rPr lang="en-US" dirty="0">
                <a:solidFill>
                  <a:schemeClr val="bg2"/>
                </a:solidFill>
                <a:latin typeface="Abadi" panose="020B0604020104020204" pitchFamily="34" charset="0"/>
                <a:ea typeface="SF Pro" pitchFamily="2" charset="0"/>
                <a:cs typeface="SF Pro" pitchFamily="2" charset="0"/>
              </a:rPr>
              <a:t>August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5" name="Slide Number Placeholder 5">
            <a:extLst>
              <a:ext uri="{FF2B5EF4-FFF2-40B4-BE49-F238E27FC236}">
                <a16:creationId xmlns:a16="http://schemas.microsoft.com/office/drawing/2014/main" id="{7B02FC81-50CE-C5D1-8AA9-0CAE8A6DDC8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11</a:t>
            </a:fld>
            <a:endParaRPr lang="en-US"/>
          </a:p>
        </p:txBody>
      </p:sp>
      <p:sp>
        <p:nvSpPr>
          <p:cNvPr id="7" name="Rectangle 6">
            <a:extLst>
              <a:ext uri="{FF2B5EF4-FFF2-40B4-BE49-F238E27FC236}">
                <a16:creationId xmlns:a16="http://schemas.microsoft.com/office/drawing/2014/main" id="{8C15F120-40A8-BB25-F0AC-8248301BF21F}"/>
              </a:ext>
            </a:extLst>
          </p:cNvPr>
          <p:cNvSpPr/>
          <p:nvPr/>
        </p:nvSpPr>
        <p:spPr>
          <a:xfrm>
            <a:off x="7429740" y="3539305"/>
            <a:ext cx="4028231" cy="4522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Create an empty dictionary with keys from the extracted column names</a:t>
            </a:r>
          </a:p>
        </p:txBody>
      </p:sp>
      <p:sp>
        <p:nvSpPr>
          <p:cNvPr id="8" name="Rectangle 7">
            <a:extLst>
              <a:ext uri="{FF2B5EF4-FFF2-40B4-BE49-F238E27FC236}">
                <a16:creationId xmlns:a16="http://schemas.microsoft.com/office/drawing/2014/main" id="{28946E5A-8098-49A1-CFB4-B47AE9B5521B}"/>
              </a:ext>
            </a:extLst>
          </p:cNvPr>
          <p:cNvSpPr/>
          <p:nvPr/>
        </p:nvSpPr>
        <p:spPr>
          <a:xfrm>
            <a:off x="7429740" y="4372735"/>
            <a:ext cx="4028232" cy="6131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Create a data frame by parsing the launch HTML tables stored in the dictionary </a:t>
            </a:r>
            <a:r>
              <a:rPr lang="en-US" sz="1050" i="1" dirty="0" err="1"/>
              <a:t>launch_dict</a:t>
            </a:r>
            <a:endParaRPr lang="en-US" sz="1050" i="1" dirty="0"/>
          </a:p>
        </p:txBody>
      </p:sp>
      <p:sp>
        <p:nvSpPr>
          <p:cNvPr id="9" name="TextBox 8">
            <a:extLst>
              <a:ext uri="{FF2B5EF4-FFF2-40B4-BE49-F238E27FC236}">
                <a16:creationId xmlns:a16="http://schemas.microsoft.com/office/drawing/2014/main" id="{9E7962EA-40E4-8FA8-39FD-36994441177C}"/>
              </a:ext>
            </a:extLst>
          </p:cNvPr>
          <p:cNvSpPr txBox="1"/>
          <p:nvPr/>
        </p:nvSpPr>
        <p:spPr>
          <a:xfrm>
            <a:off x="5464752" y="3925581"/>
            <a:ext cx="1583202" cy="646331"/>
          </a:xfrm>
          <a:prstGeom prst="rect">
            <a:avLst/>
          </a:prstGeom>
          <a:noFill/>
        </p:spPr>
        <p:txBody>
          <a:bodyPr wrap="square">
            <a:spAutoFit/>
          </a:bodyPr>
          <a:lstStyle>
            <a:defPPr>
              <a:defRPr lang="en-US"/>
            </a:defPPr>
            <a:lvl1pPr algn="r">
              <a:defRPr sz="1200" b="1"/>
            </a:lvl1pPr>
          </a:lstStyle>
          <a:p>
            <a:r>
              <a:rPr lang="en-US" dirty="0"/>
              <a:t>Parse the table and convert it into a Pandas data frame</a:t>
            </a:r>
          </a:p>
        </p:txBody>
      </p:sp>
      <p:sp>
        <p:nvSpPr>
          <p:cNvPr id="10" name="Rectangle 9">
            <a:extLst>
              <a:ext uri="{FF2B5EF4-FFF2-40B4-BE49-F238E27FC236}">
                <a16:creationId xmlns:a16="http://schemas.microsoft.com/office/drawing/2014/main" id="{FAF3C449-89B6-91B1-0662-15CE7A30850A}"/>
              </a:ext>
            </a:extLst>
          </p:cNvPr>
          <p:cNvSpPr/>
          <p:nvPr/>
        </p:nvSpPr>
        <p:spPr>
          <a:xfrm>
            <a:off x="7429740" y="1482704"/>
            <a:ext cx="4028232" cy="6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Request the Falcon9 Launch Wiki page from its URL</a:t>
            </a:r>
            <a:endParaRPr lang="en-US" altLang="en-US" sz="1050" dirty="0">
              <a:solidFill>
                <a:schemeClr val="bg1"/>
              </a:solidFill>
            </a:endParaRPr>
          </a:p>
        </p:txBody>
      </p:sp>
      <p:sp>
        <p:nvSpPr>
          <p:cNvPr id="12" name="TextBox 11">
            <a:extLst>
              <a:ext uri="{FF2B5EF4-FFF2-40B4-BE49-F238E27FC236}">
                <a16:creationId xmlns:a16="http://schemas.microsoft.com/office/drawing/2014/main" id="{FB7DE07B-A40B-90BC-1052-59E70FB75FE6}"/>
              </a:ext>
            </a:extLst>
          </p:cNvPr>
          <p:cNvSpPr txBox="1"/>
          <p:nvPr/>
        </p:nvSpPr>
        <p:spPr>
          <a:xfrm>
            <a:off x="5538407" y="1962923"/>
            <a:ext cx="1549479" cy="646331"/>
          </a:xfrm>
          <a:prstGeom prst="rect">
            <a:avLst/>
          </a:prstGeom>
          <a:noFill/>
        </p:spPr>
        <p:txBody>
          <a:bodyPr wrap="square">
            <a:spAutoFit/>
          </a:bodyPr>
          <a:lstStyle>
            <a:defPPr>
              <a:defRPr lang="en-US"/>
            </a:defPPr>
            <a:lvl1pPr>
              <a:defRPr sz="1200"/>
            </a:lvl1pPr>
          </a:lstStyle>
          <a:p>
            <a:pPr algn="r"/>
            <a:r>
              <a:rPr lang="en-US" b="1" dirty="0"/>
              <a:t>Extract a Falcon 9 launch records HTML table from Wikipedia</a:t>
            </a:r>
          </a:p>
        </p:txBody>
      </p:sp>
      <p:sp>
        <p:nvSpPr>
          <p:cNvPr id="13" name="Rectangle 12">
            <a:extLst>
              <a:ext uri="{FF2B5EF4-FFF2-40B4-BE49-F238E27FC236}">
                <a16:creationId xmlns:a16="http://schemas.microsoft.com/office/drawing/2014/main" id="{7B5D26A6-1BBF-8CFE-1123-6C026A29B83A}"/>
              </a:ext>
            </a:extLst>
          </p:cNvPr>
          <p:cNvSpPr/>
          <p:nvPr/>
        </p:nvSpPr>
        <p:spPr>
          <a:xfrm>
            <a:off x="7429740" y="2490469"/>
            <a:ext cx="4028232" cy="645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Extract all column/variable names from the HTML table header </a:t>
            </a:r>
          </a:p>
          <a:p>
            <a:pPr algn="ctr"/>
            <a:r>
              <a:rPr lang="en-US" sz="1050" dirty="0"/>
              <a:t>(starting from the third table)</a:t>
            </a:r>
          </a:p>
        </p:txBody>
      </p:sp>
      <p:sp>
        <p:nvSpPr>
          <p:cNvPr id="14" name="Rectangle 13">
            <a:extLst>
              <a:ext uri="{FF2B5EF4-FFF2-40B4-BE49-F238E27FC236}">
                <a16:creationId xmlns:a16="http://schemas.microsoft.com/office/drawing/2014/main" id="{2347EE79-A7D1-13F5-FC5F-5B2CCAA2A088}"/>
              </a:ext>
            </a:extLst>
          </p:cNvPr>
          <p:cNvSpPr/>
          <p:nvPr/>
        </p:nvSpPr>
        <p:spPr>
          <a:xfrm>
            <a:off x="7429740" y="5333228"/>
            <a:ext cx="4028232" cy="3321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Save </a:t>
            </a:r>
            <a:r>
              <a:rPr lang="en-US" sz="1050" dirty="0" err="1"/>
              <a:t>dataframe</a:t>
            </a:r>
            <a:r>
              <a:rPr lang="en-US" sz="1050" dirty="0"/>
              <a:t> to CSV file.</a:t>
            </a:r>
          </a:p>
        </p:txBody>
      </p:sp>
      <p:cxnSp>
        <p:nvCxnSpPr>
          <p:cNvPr id="16" name="Straight Arrow Connector 15">
            <a:extLst>
              <a:ext uri="{FF2B5EF4-FFF2-40B4-BE49-F238E27FC236}">
                <a16:creationId xmlns:a16="http://schemas.microsoft.com/office/drawing/2014/main" id="{E29F9000-0076-1A26-1020-CF0E20B2C93F}"/>
              </a:ext>
            </a:extLst>
          </p:cNvPr>
          <p:cNvCxnSpPr>
            <a:stCxn id="10" idx="2"/>
            <a:endCxn id="13" idx="0"/>
          </p:cNvCxnSpPr>
          <p:nvPr/>
        </p:nvCxnSpPr>
        <p:spPr>
          <a:xfrm>
            <a:off x="9443856" y="2117746"/>
            <a:ext cx="0" cy="372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A6EFB3-BBA4-7585-184D-E93BF0D79AAC}"/>
              </a:ext>
            </a:extLst>
          </p:cNvPr>
          <p:cNvCxnSpPr>
            <a:cxnSpLocks/>
            <a:stCxn id="13" idx="2"/>
            <a:endCxn id="7" idx="0"/>
          </p:cNvCxnSpPr>
          <p:nvPr/>
        </p:nvCxnSpPr>
        <p:spPr>
          <a:xfrm>
            <a:off x="9443856" y="3135861"/>
            <a:ext cx="0" cy="403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938E8C-03D1-D79F-60DA-F5532333EB12}"/>
              </a:ext>
            </a:extLst>
          </p:cNvPr>
          <p:cNvCxnSpPr>
            <a:cxnSpLocks/>
            <a:stCxn id="7" idx="2"/>
            <a:endCxn id="8" idx="0"/>
          </p:cNvCxnSpPr>
          <p:nvPr/>
        </p:nvCxnSpPr>
        <p:spPr>
          <a:xfrm>
            <a:off x="9443856" y="3991589"/>
            <a:ext cx="0" cy="38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AF8455-787C-D189-C70C-8EF59E1C6BD6}"/>
              </a:ext>
            </a:extLst>
          </p:cNvPr>
          <p:cNvCxnSpPr>
            <a:stCxn id="8" idx="2"/>
            <a:endCxn id="14" idx="0"/>
          </p:cNvCxnSpPr>
          <p:nvPr/>
        </p:nvCxnSpPr>
        <p:spPr>
          <a:xfrm>
            <a:off x="9443856" y="4985929"/>
            <a:ext cx="0" cy="347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641692C3-9D39-3E41-6EA8-A5E47FD3AF42}"/>
              </a:ext>
            </a:extLst>
          </p:cNvPr>
          <p:cNvPicPr>
            <a:picLocks noChangeAspect="1"/>
          </p:cNvPicPr>
          <p:nvPr/>
        </p:nvPicPr>
        <p:blipFill>
          <a:blip r:embed="rId2"/>
          <a:stretch>
            <a:fillRect/>
          </a:stretch>
        </p:blipFill>
        <p:spPr>
          <a:xfrm>
            <a:off x="833815" y="4203721"/>
            <a:ext cx="4072424" cy="969941"/>
          </a:xfrm>
          <a:prstGeom prst="rect">
            <a:avLst/>
          </a:prstGeom>
        </p:spPr>
      </p:pic>
      <p:pic>
        <p:nvPicPr>
          <p:cNvPr id="25" name="Picture 24">
            <a:extLst>
              <a:ext uri="{FF2B5EF4-FFF2-40B4-BE49-F238E27FC236}">
                <a16:creationId xmlns:a16="http://schemas.microsoft.com/office/drawing/2014/main" id="{DCA63A54-B477-9D7E-203A-9E770CAB2900}"/>
              </a:ext>
            </a:extLst>
          </p:cNvPr>
          <p:cNvPicPr>
            <a:picLocks noChangeAspect="1"/>
          </p:cNvPicPr>
          <p:nvPr/>
        </p:nvPicPr>
        <p:blipFill>
          <a:blip r:embed="rId3"/>
          <a:stretch>
            <a:fillRect/>
          </a:stretch>
        </p:blipFill>
        <p:spPr>
          <a:xfrm>
            <a:off x="833815" y="1379380"/>
            <a:ext cx="3505566" cy="2599031"/>
          </a:xfrm>
          <a:prstGeom prst="rect">
            <a:avLst/>
          </a:prstGeom>
        </p:spPr>
      </p:pic>
      <p:sp>
        <p:nvSpPr>
          <p:cNvPr id="26" name="TextBox 25">
            <a:extLst>
              <a:ext uri="{FF2B5EF4-FFF2-40B4-BE49-F238E27FC236}">
                <a16:creationId xmlns:a16="http://schemas.microsoft.com/office/drawing/2014/main" id="{F2C5D462-5F77-E080-31FA-4EE1E51DC2DB}"/>
              </a:ext>
            </a:extLst>
          </p:cNvPr>
          <p:cNvSpPr txBox="1"/>
          <p:nvPr/>
        </p:nvSpPr>
        <p:spPr>
          <a:xfrm>
            <a:off x="833815" y="5173662"/>
            <a:ext cx="3221835" cy="230832"/>
          </a:xfrm>
          <a:prstGeom prst="rect">
            <a:avLst/>
          </a:prstGeom>
          <a:noFill/>
        </p:spPr>
        <p:txBody>
          <a:bodyPr wrap="square">
            <a:spAutoFit/>
          </a:bodyPr>
          <a:lstStyle>
            <a:defPPr>
              <a:defRPr lang="en-US"/>
            </a:defPPr>
            <a:lvl1pPr>
              <a:defRPr sz="1200"/>
            </a:lvl1pPr>
          </a:lstStyle>
          <a:p>
            <a:r>
              <a:rPr lang="en-US" sz="900" i="1" dirty="0"/>
              <a:t>Picture of the final </a:t>
            </a:r>
            <a:r>
              <a:rPr lang="en-US" sz="900" i="1" dirty="0" err="1"/>
              <a:t>dataframe</a:t>
            </a:r>
            <a:r>
              <a:rPr lang="en-US" sz="900" i="1" dirty="0"/>
              <a:t> shape</a:t>
            </a:r>
          </a:p>
        </p:txBody>
      </p:sp>
      <p:sp>
        <p:nvSpPr>
          <p:cNvPr id="27" name="TextBox 26">
            <a:extLst>
              <a:ext uri="{FF2B5EF4-FFF2-40B4-BE49-F238E27FC236}">
                <a16:creationId xmlns:a16="http://schemas.microsoft.com/office/drawing/2014/main" id="{0FC38507-DACA-E959-92CA-198E660601BA}"/>
              </a:ext>
            </a:extLst>
          </p:cNvPr>
          <p:cNvSpPr txBox="1"/>
          <p:nvPr/>
        </p:nvSpPr>
        <p:spPr>
          <a:xfrm>
            <a:off x="770011" y="3978411"/>
            <a:ext cx="4136228" cy="230832"/>
          </a:xfrm>
          <a:prstGeom prst="rect">
            <a:avLst/>
          </a:prstGeom>
          <a:noFill/>
        </p:spPr>
        <p:txBody>
          <a:bodyPr wrap="square">
            <a:spAutoFit/>
          </a:bodyPr>
          <a:lstStyle>
            <a:defPPr>
              <a:defRPr lang="en-US"/>
            </a:defPPr>
            <a:lvl1pPr>
              <a:defRPr sz="900" i="1"/>
            </a:lvl1pPr>
          </a:lstStyle>
          <a:p>
            <a:r>
              <a:rPr lang="en-US" dirty="0"/>
              <a:t>Partial picture of the parsing process using</a:t>
            </a:r>
            <a:r>
              <a:rPr lang="en-US" i="0" dirty="0"/>
              <a:t> a </a:t>
            </a:r>
            <a:r>
              <a:rPr lang="en-US" i="0" dirty="0" err="1"/>
              <a:t>launch_dict</a:t>
            </a:r>
            <a:r>
              <a:rPr lang="en-US" i="0" dirty="0"/>
              <a:t> </a:t>
            </a:r>
            <a:r>
              <a:rPr lang="en-US" dirty="0"/>
              <a:t>dictionary</a:t>
            </a:r>
          </a:p>
        </p:txBody>
      </p:sp>
      <p:sp>
        <p:nvSpPr>
          <p:cNvPr id="2" name="Rectangle 1">
            <a:extLst>
              <a:ext uri="{FF2B5EF4-FFF2-40B4-BE49-F238E27FC236}">
                <a16:creationId xmlns:a16="http://schemas.microsoft.com/office/drawing/2014/main" id="{8D95D389-3353-AC64-4606-3F8E8375C3FD}"/>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404944" y="-22281"/>
            <a:ext cx="10515600" cy="11099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Data Collection - Scraping</a:t>
            </a:r>
          </a:p>
        </p:txBody>
      </p:sp>
      <p:sp>
        <p:nvSpPr>
          <p:cNvPr id="21" name="TextBox 20">
            <a:hlinkClick r:id="rId4"/>
            <a:extLst>
              <a:ext uri="{FF2B5EF4-FFF2-40B4-BE49-F238E27FC236}">
                <a16:creationId xmlns:a16="http://schemas.microsoft.com/office/drawing/2014/main" id="{F55E4BD3-E8FA-2747-D462-0E04D96A4504}"/>
              </a:ext>
            </a:extLst>
          </p:cNvPr>
          <p:cNvSpPr txBox="1"/>
          <p:nvPr/>
        </p:nvSpPr>
        <p:spPr>
          <a:xfrm>
            <a:off x="7304500" y="649077"/>
            <a:ext cx="4751122" cy="338554"/>
          </a:xfrm>
          <a:prstGeom prst="rect">
            <a:avLst/>
          </a:prstGeom>
          <a:solidFill>
            <a:schemeClr val="accent4">
              <a:lumMod val="20000"/>
              <a:lumOff val="80000"/>
            </a:schemeClr>
          </a:solidFill>
          <a:effectLst>
            <a:outerShdw blurRad="50800" dist="38100" dir="5400000" algn="t" rotWithShape="0">
              <a:prstClr val="black">
                <a:alpha val="40000"/>
              </a:prstClr>
            </a:outerShdw>
          </a:effectLst>
        </p:spPr>
        <p:txBody>
          <a:bodyPr wrap="square" rtlCol="0" anchor="ctr">
            <a:spAutoFit/>
          </a:bodyPr>
          <a:lstStyle>
            <a:defPPr>
              <a:defRPr lang="en-US"/>
            </a:defPPr>
            <a:lvl1pPr algn="ctr">
              <a:defRPr sz="1600" b="1"/>
            </a:lvl1pPr>
          </a:lstStyle>
          <a:p>
            <a:r>
              <a:rPr lang="en-US" dirty="0">
                <a:hlinkClick r:id="rId5"/>
              </a:rPr>
              <a:t>https://github.com/[...]labs-</a:t>
            </a:r>
            <a:r>
              <a:rPr lang="en-US" dirty="0" err="1">
                <a:hlinkClick r:id="rId5"/>
              </a:rPr>
              <a:t>webscraping.ipynb</a:t>
            </a:r>
            <a:endParaRPr lang="en-US" dirty="0"/>
          </a:p>
        </p:txBody>
      </p:sp>
    </p:spTree>
    <p:extLst>
      <p:ext uri="{BB962C8B-B14F-4D97-AF65-F5344CB8AC3E}">
        <p14:creationId xmlns:p14="http://schemas.microsoft.com/office/powerpoint/2010/main" val="397588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253989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hlinkClick r:id="rId2"/>
            <a:extLst>
              <a:ext uri="{FF2B5EF4-FFF2-40B4-BE49-F238E27FC236}">
                <a16:creationId xmlns:a16="http://schemas.microsoft.com/office/drawing/2014/main" id="{0241C4C2-AEF2-16CE-7DEE-1451ADC2D888}"/>
              </a:ext>
            </a:extLst>
          </p:cNvPr>
          <p:cNvSpPr txBox="1"/>
          <p:nvPr/>
        </p:nvSpPr>
        <p:spPr>
          <a:xfrm>
            <a:off x="770011" y="5992297"/>
            <a:ext cx="6083073" cy="369332"/>
          </a:xfrm>
          <a:prstGeom prst="rect">
            <a:avLst/>
          </a:prstGeom>
          <a:noFill/>
        </p:spPr>
        <p:txBody>
          <a:bodyPr wrap="square" rtlCol="0">
            <a:spAutoFit/>
          </a:bodyPr>
          <a:lstStyle/>
          <a:p>
            <a:r>
              <a:rPr lang="en-US" dirty="0">
                <a:hlinkClick r:id="rId2"/>
              </a:rPr>
              <a:t>https://github.com/[...] spacex-Data%20wrangling.ipynb</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E4934A-36FE-C103-48C7-5AA4D445071F}"/>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22282"/>
            <a:ext cx="10515600" cy="1109981"/>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Data Wrangling</a:t>
            </a:r>
          </a:p>
        </p:txBody>
      </p:sp>
      <p:sp>
        <p:nvSpPr>
          <p:cNvPr id="2" name="TextBox 1">
            <a:hlinkClick r:id="rId2"/>
            <a:extLst>
              <a:ext uri="{FF2B5EF4-FFF2-40B4-BE49-F238E27FC236}">
                <a16:creationId xmlns:a16="http://schemas.microsoft.com/office/drawing/2014/main" id="{0241C4C2-AEF2-16CE-7DEE-1451ADC2D888}"/>
              </a:ext>
            </a:extLst>
          </p:cNvPr>
          <p:cNvSpPr txBox="1"/>
          <p:nvPr/>
        </p:nvSpPr>
        <p:spPr>
          <a:xfrm>
            <a:off x="5863099" y="575404"/>
            <a:ext cx="6083073" cy="338554"/>
          </a:xfrm>
          <a:prstGeom prst="rect">
            <a:avLst/>
          </a:prstGeom>
          <a:solidFill>
            <a:schemeClr val="accent4">
              <a:lumMod val="20000"/>
              <a:lumOff val="80000"/>
            </a:schemeClr>
          </a:solidFill>
          <a:effectLst>
            <a:outerShdw blurRad="50800" dist="38100" dir="5400000" algn="t" rotWithShape="0">
              <a:prstClr val="black">
                <a:alpha val="40000"/>
              </a:prstClr>
            </a:outerShdw>
          </a:effectLst>
        </p:spPr>
        <p:txBody>
          <a:bodyPr wrap="square" rtlCol="0" anchor="ctr">
            <a:spAutoFit/>
          </a:bodyPr>
          <a:lstStyle>
            <a:defPPr>
              <a:defRPr lang="en-US"/>
            </a:defPPr>
            <a:lvl1pPr algn="ctr">
              <a:defRPr sz="1600" b="1"/>
            </a:lvl1pPr>
          </a:lstStyle>
          <a:p>
            <a:r>
              <a:rPr lang="en-US" dirty="0">
                <a:hlinkClick r:id="rId2"/>
              </a:rPr>
              <a:t>https://github.com/[...] spacex-Data%20wrangling.ipynb</a:t>
            </a:r>
            <a:endParaRPr lang="en-US" dirty="0"/>
          </a:p>
        </p:txBody>
      </p:sp>
      <p:sp>
        <p:nvSpPr>
          <p:cNvPr id="3" name="Slide Number Placeholder 5">
            <a:extLst>
              <a:ext uri="{FF2B5EF4-FFF2-40B4-BE49-F238E27FC236}">
                <a16:creationId xmlns:a16="http://schemas.microsoft.com/office/drawing/2014/main" id="{71C440F5-BB24-4AC0-6300-4D611086276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13</a:t>
            </a:fld>
            <a:endParaRPr lang="en-US"/>
          </a:p>
        </p:txBody>
      </p:sp>
      <p:sp>
        <p:nvSpPr>
          <p:cNvPr id="6" name="Slide Number Placeholder 5">
            <a:extLst>
              <a:ext uri="{FF2B5EF4-FFF2-40B4-BE49-F238E27FC236}">
                <a16:creationId xmlns:a16="http://schemas.microsoft.com/office/drawing/2014/main" id="{F8801193-7AB6-F9C1-807F-554F34445AA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13</a:t>
            </a:fld>
            <a:endParaRPr lang="en-US"/>
          </a:p>
        </p:txBody>
      </p:sp>
      <p:sp>
        <p:nvSpPr>
          <p:cNvPr id="7" name="Rectangle 6">
            <a:extLst>
              <a:ext uri="{FF2B5EF4-FFF2-40B4-BE49-F238E27FC236}">
                <a16:creationId xmlns:a16="http://schemas.microsoft.com/office/drawing/2014/main" id="{16422243-F8B6-C78E-05F3-8AF30F658CC5}"/>
              </a:ext>
            </a:extLst>
          </p:cNvPr>
          <p:cNvSpPr/>
          <p:nvPr/>
        </p:nvSpPr>
        <p:spPr>
          <a:xfrm>
            <a:off x="7419936" y="4198824"/>
            <a:ext cx="4028231" cy="404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Calculate the number and occurrence of mission outcome of the orbits</a:t>
            </a:r>
          </a:p>
        </p:txBody>
      </p:sp>
      <p:sp>
        <p:nvSpPr>
          <p:cNvPr id="9" name="Rectangle 8">
            <a:extLst>
              <a:ext uri="{FF2B5EF4-FFF2-40B4-BE49-F238E27FC236}">
                <a16:creationId xmlns:a16="http://schemas.microsoft.com/office/drawing/2014/main" id="{D6EDE586-13F0-A0D8-83D2-016A3D51F96C}"/>
              </a:ext>
            </a:extLst>
          </p:cNvPr>
          <p:cNvSpPr/>
          <p:nvPr/>
        </p:nvSpPr>
        <p:spPr>
          <a:xfrm>
            <a:off x="7419935" y="4870212"/>
            <a:ext cx="4028232"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Create a landing outcome label from Outcome column, a bad outcome=0, otherwise 1</a:t>
            </a:r>
            <a:endParaRPr lang="en-US" sz="1050" i="1" dirty="0"/>
          </a:p>
        </p:txBody>
      </p:sp>
      <p:sp>
        <p:nvSpPr>
          <p:cNvPr id="10" name="TextBox 9">
            <a:extLst>
              <a:ext uri="{FF2B5EF4-FFF2-40B4-BE49-F238E27FC236}">
                <a16:creationId xmlns:a16="http://schemas.microsoft.com/office/drawing/2014/main" id="{3DE0C6B4-8CF9-F0B0-6DC5-8409EA9C3DFF}"/>
              </a:ext>
            </a:extLst>
          </p:cNvPr>
          <p:cNvSpPr txBox="1"/>
          <p:nvPr/>
        </p:nvSpPr>
        <p:spPr>
          <a:xfrm>
            <a:off x="5511740" y="4896308"/>
            <a:ext cx="1583202" cy="461665"/>
          </a:xfrm>
          <a:prstGeom prst="rect">
            <a:avLst/>
          </a:prstGeom>
          <a:noFill/>
        </p:spPr>
        <p:txBody>
          <a:bodyPr wrap="square">
            <a:spAutoFit/>
          </a:bodyPr>
          <a:lstStyle>
            <a:defPPr>
              <a:defRPr lang="en-US"/>
            </a:defPPr>
            <a:lvl1pPr algn="r">
              <a:defRPr sz="1200" b="1"/>
            </a:lvl1pPr>
          </a:lstStyle>
          <a:p>
            <a:r>
              <a:rPr lang="en-US" dirty="0"/>
              <a:t>Create a landing outcome label</a:t>
            </a:r>
          </a:p>
        </p:txBody>
      </p:sp>
      <p:sp>
        <p:nvSpPr>
          <p:cNvPr id="11" name="Rectangle 10">
            <a:extLst>
              <a:ext uri="{FF2B5EF4-FFF2-40B4-BE49-F238E27FC236}">
                <a16:creationId xmlns:a16="http://schemas.microsoft.com/office/drawing/2014/main" id="{6011ED50-8915-BE46-95A7-D03504A7930D}"/>
              </a:ext>
            </a:extLst>
          </p:cNvPr>
          <p:cNvSpPr/>
          <p:nvPr/>
        </p:nvSpPr>
        <p:spPr>
          <a:xfrm>
            <a:off x="7429740" y="2842425"/>
            <a:ext cx="4028232" cy="384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Calculate the number of launches on each site</a:t>
            </a:r>
            <a:endParaRPr lang="en-US" altLang="en-US" sz="1050" dirty="0">
              <a:solidFill>
                <a:schemeClr val="bg1"/>
              </a:solidFill>
            </a:endParaRPr>
          </a:p>
        </p:txBody>
      </p:sp>
      <p:sp>
        <p:nvSpPr>
          <p:cNvPr id="12" name="TextBox 11">
            <a:extLst>
              <a:ext uri="{FF2B5EF4-FFF2-40B4-BE49-F238E27FC236}">
                <a16:creationId xmlns:a16="http://schemas.microsoft.com/office/drawing/2014/main" id="{899F2DED-7F2F-7921-15C0-BC6613202C29}"/>
              </a:ext>
            </a:extLst>
          </p:cNvPr>
          <p:cNvSpPr txBox="1"/>
          <p:nvPr/>
        </p:nvSpPr>
        <p:spPr>
          <a:xfrm>
            <a:off x="5545463" y="1608912"/>
            <a:ext cx="1549479" cy="276999"/>
          </a:xfrm>
          <a:prstGeom prst="rect">
            <a:avLst/>
          </a:prstGeom>
          <a:noFill/>
        </p:spPr>
        <p:txBody>
          <a:bodyPr wrap="square">
            <a:spAutoFit/>
          </a:bodyPr>
          <a:lstStyle>
            <a:defPPr>
              <a:defRPr lang="en-US"/>
            </a:defPPr>
            <a:lvl1pPr>
              <a:defRPr sz="1200"/>
            </a:lvl1pPr>
          </a:lstStyle>
          <a:p>
            <a:pPr algn="r"/>
            <a:r>
              <a:rPr lang="en-US" b="1" dirty="0"/>
              <a:t>Data Analysis</a:t>
            </a:r>
          </a:p>
        </p:txBody>
      </p:sp>
      <p:sp>
        <p:nvSpPr>
          <p:cNvPr id="13" name="Rectangle 12">
            <a:extLst>
              <a:ext uri="{FF2B5EF4-FFF2-40B4-BE49-F238E27FC236}">
                <a16:creationId xmlns:a16="http://schemas.microsoft.com/office/drawing/2014/main" id="{107B9486-FF61-5C69-2FC0-C57DDDEED33E}"/>
              </a:ext>
            </a:extLst>
          </p:cNvPr>
          <p:cNvSpPr/>
          <p:nvPr/>
        </p:nvSpPr>
        <p:spPr>
          <a:xfrm>
            <a:off x="7429740" y="3523131"/>
            <a:ext cx="4028232" cy="4049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Calculate the number and occurrence of each orbit</a:t>
            </a:r>
          </a:p>
        </p:txBody>
      </p:sp>
      <p:sp>
        <p:nvSpPr>
          <p:cNvPr id="14" name="Rectangle 13">
            <a:extLst>
              <a:ext uri="{FF2B5EF4-FFF2-40B4-BE49-F238E27FC236}">
                <a16:creationId xmlns:a16="http://schemas.microsoft.com/office/drawing/2014/main" id="{39F680B2-3674-1819-A7E8-1C6E8B3BE68E}"/>
              </a:ext>
            </a:extLst>
          </p:cNvPr>
          <p:cNvSpPr/>
          <p:nvPr/>
        </p:nvSpPr>
        <p:spPr>
          <a:xfrm>
            <a:off x="7419935" y="5697967"/>
            <a:ext cx="4028232" cy="3321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Save </a:t>
            </a:r>
            <a:r>
              <a:rPr lang="en-US" sz="1050" dirty="0" err="1"/>
              <a:t>dataframe</a:t>
            </a:r>
            <a:r>
              <a:rPr lang="en-US" sz="1050" dirty="0"/>
              <a:t> to CSV file</a:t>
            </a:r>
          </a:p>
        </p:txBody>
      </p:sp>
      <p:cxnSp>
        <p:nvCxnSpPr>
          <p:cNvPr id="15" name="Straight Arrow Connector 14">
            <a:extLst>
              <a:ext uri="{FF2B5EF4-FFF2-40B4-BE49-F238E27FC236}">
                <a16:creationId xmlns:a16="http://schemas.microsoft.com/office/drawing/2014/main" id="{F23FF6E2-2EC5-48F3-D758-754EFE2E4CF6}"/>
              </a:ext>
            </a:extLst>
          </p:cNvPr>
          <p:cNvCxnSpPr>
            <a:cxnSpLocks/>
            <a:stCxn id="11" idx="2"/>
            <a:endCxn id="13" idx="0"/>
          </p:cNvCxnSpPr>
          <p:nvPr/>
        </p:nvCxnSpPr>
        <p:spPr>
          <a:xfrm>
            <a:off x="9443856" y="3227080"/>
            <a:ext cx="0" cy="29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2844BB-2FC8-893D-55A1-196685C7A7FF}"/>
              </a:ext>
            </a:extLst>
          </p:cNvPr>
          <p:cNvCxnSpPr>
            <a:cxnSpLocks/>
            <a:stCxn id="13" idx="2"/>
            <a:endCxn id="7" idx="0"/>
          </p:cNvCxnSpPr>
          <p:nvPr/>
        </p:nvCxnSpPr>
        <p:spPr>
          <a:xfrm flipH="1">
            <a:off x="9434052" y="3928053"/>
            <a:ext cx="9804" cy="270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0F600BC-92AF-11DB-E9FD-B92A0AC52B65}"/>
              </a:ext>
            </a:extLst>
          </p:cNvPr>
          <p:cNvCxnSpPr>
            <a:cxnSpLocks/>
            <a:stCxn id="7" idx="2"/>
            <a:endCxn id="9" idx="0"/>
          </p:cNvCxnSpPr>
          <p:nvPr/>
        </p:nvCxnSpPr>
        <p:spPr>
          <a:xfrm flipH="1">
            <a:off x="9434051" y="4603747"/>
            <a:ext cx="1" cy="266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40962B2-5335-9DA3-4EB4-E7D7F5D5141D}"/>
              </a:ext>
            </a:extLst>
          </p:cNvPr>
          <p:cNvCxnSpPr>
            <a:cxnSpLocks/>
            <a:stCxn id="9" idx="2"/>
            <a:endCxn id="14" idx="0"/>
          </p:cNvCxnSpPr>
          <p:nvPr/>
        </p:nvCxnSpPr>
        <p:spPr>
          <a:xfrm>
            <a:off x="9434051" y="5419261"/>
            <a:ext cx="0" cy="278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DE550912-F6B5-AC1C-015F-3289E64168D7}"/>
              </a:ext>
            </a:extLst>
          </p:cNvPr>
          <p:cNvPicPr>
            <a:picLocks noChangeAspect="1"/>
          </p:cNvPicPr>
          <p:nvPr/>
        </p:nvPicPr>
        <p:blipFill>
          <a:blip r:embed="rId3"/>
          <a:stretch>
            <a:fillRect/>
          </a:stretch>
        </p:blipFill>
        <p:spPr>
          <a:xfrm>
            <a:off x="387133" y="1335724"/>
            <a:ext cx="5077618" cy="2733236"/>
          </a:xfrm>
          <a:prstGeom prst="rect">
            <a:avLst/>
          </a:prstGeom>
        </p:spPr>
      </p:pic>
      <p:sp>
        <p:nvSpPr>
          <p:cNvPr id="21" name="TextBox 20">
            <a:extLst>
              <a:ext uri="{FF2B5EF4-FFF2-40B4-BE49-F238E27FC236}">
                <a16:creationId xmlns:a16="http://schemas.microsoft.com/office/drawing/2014/main" id="{82E23930-617D-A779-E852-CD5205361415}"/>
              </a:ext>
            </a:extLst>
          </p:cNvPr>
          <p:cNvSpPr txBox="1"/>
          <p:nvPr/>
        </p:nvSpPr>
        <p:spPr>
          <a:xfrm>
            <a:off x="321466" y="4068960"/>
            <a:ext cx="4624160" cy="230832"/>
          </a:xfrm>
          <a:prstGeom prst="rect">
            <a:avLst/>
          </a:prstGeom>
          <a:noFill/>
        </p:spPr>
        <p:txBody>
          <a:bodyPr wrap="square">
            <a:spAutoFit/>
          </a:bodyPr>
          <a:lstStyle>
            <a:defPPr>
              <a:defRPr lang="en-US"/>
            </a:defPPr>
            <a:lvl1pPr>
              <a:defRPr sz="900" i="1"/>
            </a:lvl1pPr>
          </a:lstStyle>
          <a:p>
            <a:r>
              <a:rPr lang="en-US" dirty="0"/>
              <a:t>Partial picture of the final data frame with an additional outcome label named </a:t>
            </a:r>
            <a:r>
              <a:rPr lang="en-US" i="0" dirty="0"/>
              <a:t>class</a:t>
            </a:r>
            <a:endParaRPr lang="en-US" dirty="0"/>
          </a:p>
        </p:txBody>
      </p:sp>
      <p:sp>
        <p:nvSpPr>
          <p:cNvPr id="24" name="Rectangle 23">
            <a:extLst>
              <a:ext uri="{FF2B5EF4-FFF2-40B4-BE49-F238E27FC236}">
                <a16:creationId xmlns:a16="http://schemas.microsoft.com/office/drawing/2014/main" id="{AD145443-77F3-35AC-8ACC-083D6615FEF4}"/>
              </a:ext>
            </a:extLst>
          </p:cNvPr>
          <p:cNvSpPr/>
          <p:nvPr/>
        </p:nvSpPr>
        <p:spPr>
          <a:xfrm>
            <a:off x="7429740" y="2168603"/>
            <a:ext cx="4028232" cy="384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system-ui"/>
              </a:rPr>
              <a:t>I</a:t>
            </a:r>
            <a:r>
              <a:rPr lang="en-US" sz="1050" b="0" i="0" dirty="0">
                <a:effectLst/>
                <a:latin typeface="system-ui"/>
              </a:rPr>
              <a:t>dentify numerical and categorical columns</a:t>
            </a:r>
            <a:endParaRPr lang="en-US" sz="1050" b="1" dirty="0"/>
          </a:p>
        </p:txBody>
      </p:sp>
      <p:sp>
        <p:nvSpPr>
          <p:cNvPr id="25" name="Rectangle 24">
            <a:extLst>
              <a:ext uri="{FF2B5EF4-FFF2-40B4-BE49-F238E27FC236}">
                <a16:creationId xmlns:a16="http://schemas.microsoft.com/office/drawing/2014/main" id="{615B14E4-C0EE-1B80-DE2C-FC1D9A0C38C1}"/>
              </a:ext>
            </a:extLst>
          </p:cNvPr>
          <p:cNvSpPr/>
          <p:nvPr/>
        </p:nvSpPr>
        <p:spPr>
          <a:xfrm>
            <a:off x="7429740" y="1545427"/>
            <a:ext cx="4028232" cy="384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effectLst/>
                <a:latin typeface="system-ui"/>
              </a:rPr>
              <a:t>Identify missing values in each attribute</a:t>
            </a:r>
            <a:endParaRPr lang="en-US" sz="1050" b="1" i="0" dirty="0">
              <a:effectLst/>
              <a:latin typeface="system-ui"/>
            </a:endParaRPr>
          </a:p>
        </p:txBody>
      </p:sp>
      <p:cxnSp>
        <p:nvCxnSpPr>
          <p:cNvPr id="35" name="Straight Arrow Connector 34">
            <a:extLst>
              <a:ext uri="{FF2B5EF4-FFF2-40B4-BE49-F238E27FC236}">
                <a16:creationId xmlns:a16="http://schemas.microsoft.com/office/drawing/2014/main" id="{AD6F26FC-07DF-3A29-704E-26909CC28EAD}"/>
              </a:ext>
            </a:extLst>
          </p:cNvPr>
          <p:cNvCxnSpPr>
            <a:cxnSpLocks/>
            <a:stCxn id="24" idx="2"/>
            <a:endCxn id="11" idx="0"/>
          </p:cNvCxnSpPr>
          <p:nvPr/>
        </p:nvCxnSpPr>
        <p:spPr>
          <a:xfrm>
            <a:off x="9443856" y="2553258"/>
            <a:ext cx="0" cy="289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F08C703-797B-8FB0-EBF8-43B99F14983B}"/>
              </a:ext>
            </a:extLst>
          </p:cNvPr>
          <p:cNvCxnSpPr>
            <a:cxnSpLocks/>
            <a:stCxn id="25" idx="2"/>
            <a:endCxn id="24" idx="0"/>
          </p:cNvCxnSpPr>
          <p:nvPr/>
        </p:nvCxnSpPr>
        <p:spPr>
          <a:xfrm>
            <a:off x="9443856" y="1930082"/>
            <a:ext cx="0" cy="238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67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16CE4D-89E2-A5AC-45FA-8D4C4EB3166F}"/>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4539" y="1317523"/>
            <a:ext cx="10953433" cy="5250425"/>
          </a:xfrm>
          <a:prstGeom prst="rect">
            <a:avLst/>
          </a:prstGeom>
        </p:spPr>
        <p:txBody>
          <a:bodyPr lIns="91440" tIns="45720" rIns="91440" bIns="45720" anchor="t"/>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Summarize the SQL queries you performed:</a:t>
            </a:r>
          </a:p>
          <a:p>
            <a:r>
              <a:rPr lang="en-US" sz="1800" i="0" dirty="0">
                <a:effectLst/>
                <a:latin typeface="Abadi" panose="020B0604020104020204" pitchFamily="34" charset="0"/>
              </a:rPr>
              <a:t>Names of unique launch sites</a:t>
            </a:r>
          </a:p>
          <a:p>
            <a:r>
              <a:rPr lang="en-US" sz="1800" i="0" dirty="0">
                <a:effectLst/>
                <a:latin typeface="Abadi" panose="020B0604020104020204" pitchFamily="34" charset="0"/>
              </a:rPr>
              <a:t>5 records where launch sites begin with the string 'CCA’</a:t>
            </a:r>
          </a:p>
          <a:p>
            <a:r>
              <a:rPr lang="en-US" sz="1800" i="0" dirty="0">
                <a:effectLst/>
                <a:latin typeface="Abadi" panose="020B0604020104020204" pitchFamily="34" charset="0"/>
              </a:rPr>
              <a:t>Total payload mass carried by boosters launched by ‘NASA (CRS)’</a:t>
            </a:r>
          </a:p>
          <a:p>
            <a:r>
              <a:rPr lang="en-US" sz="1800" i="0" dirty="0">
                <a:effectLst/>
                <a:latin typeface="Abadi" panose="020B0604020104020204" pitchFamily="34" charset="0"/>
              </a:rPr>
              <a:t>Average payload mass carried by booster version ‘F9 v1.1’</a:t>
            </a:r>
          </a:p>
          <a:p>
            <a:r>
              <a:rPr lang="en-US" sz="1800" i="0" dirty="0">
                <a:effectLst/>
                <a:latin typeface="Abadi" panose="020B0604020104020204" pitchFamily="34" charset="0"/>
              </a:rPr>
              <a:t>Date when the first successful landing outcome in ground pad was achieved.</a:t>
            </a:r>
          </a:p>
          <a:p>
            <a:r>
              <a:rPr lang="en-US" sz="1800" dirty="0">
                <a:latin typeface="Abadi" panose="020B0604020104020204" pitchFamily="34" charset="0"/>
              </a:rPr>
              <a:t>Names of the boosters which have success in drone ship and have payload mass greater than 4000 but less than 6000</a:t>
            </a:r>
          </a:p>
          <a:p>
            <a:r>
              <a:rPr lang="en-US" sz="1800" dirty="0">
                <a:latin typeface="Abadi" panose="020B0604020104020204" pitchFamily="34" charset="0"/>
              </a:rPr>
              <a:t>Total number of successful and failure mission outcomes</a:t>
            </a:r>
          </a:p>
          <a:p>
            <a:r>
              <a:rPr lang="en-US" sz="1800" dirty="0">
                <a:latin typeface="Abadi" panose="020B0604020104020204" pitchFamily="34" charset="0"/>
              </a:rPr>
              <a:t>Names of the booster versions which have carried the maximum payload mass.</a:t>
            </a:r>
          </a:p>
          <a:p>
            <a:r>
              <a:rPr lang="en-US" sz="1800" dirty="0">
                <a:latin typeface="Abadi" panose="020B0604020104020204" pitchFamily="34" charset="0"/>
              </a:rPr>
              <a:t>Records which will display the month names, failure landing outcomes in drone ship, booster versions, launch site for the months in year 2015</a:t>
            </a:r>
          </a:p>
          <a:p>
            <a:r>
              <a:rPr lang="en-US" sz="1800" dirty="0">
                <a:latin typeface="Abadi" panose="020B0604020104020204" pitchFamily="34" charset="0"/>
              </a:rPr>
              <a:t>Rank the count of landing outcomes (such as Failure (drone ship) or Success (ground pad) between the date 2010-06-04 and 2017-03-20, in descending order.</a:t>
            </a:r>
          </a:p>
          <a:p>
            <a:pPr marL="0" indent="0">
              <a:buNone/>
            </a:pPr>
            <a:endParaRPr lang="en-US"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EDA with SQL</a:t>
            </a:r>
          </a:p>
        </p:txBody>
      </p:sp>
      <p:sp>
        <p:nvSpPr>
          <p:cNvPr id="2" name="TextBox 1">
            <a:hlinkClick r:id="rId2"/>
            <a:extLst>
              <a:ext uri="{FF2B5EF4-FFF2-40B4-BE49-F238E27FC236}">
                <a16:creationId xmlns:a16="http://schemas.microsoft.com/office/drawing/2014/main" id="{1666A1B2-8229-8045-E2C2-B7F1BA4D44C5}"/>
              </a:ext>
            </a:extLst>
          </p:cNvPr>
          <p:cNvSpPr txBox="1"/>
          <p:nvPr/>
        </p:nvSpPr>
        <p:spPr>
          <a:xfrm>
            <a:off x="6371052" y="675836"/>
            <a:ext cx="5086920" cy="338554"/>
          </a:xfrm>
          <a:prstGeom prst="rect">
            <a:avLst/>
          </a:prstGeom>
          <a:solidFill>
            <a:schemeClr val="accent4">
              <a:lumMod val="20000"/>
              <a:lumOff val="80000"/>
            </a:schemeClr>
          </a:solidFill>
          <a:effectLst>
            <a:outerShdw blurRad="50800" dist="38100" dir="5400000" algn="t" rotWithShape="0">
              <a:prstClr val="black">
                <a:alpha val="40000"/>
              </a:prstClr>
            </a:outerShdw>
          </a:effectLst>
        </p:spPr>
        <p:txBody>
          <a:bodyPr wrap="square" rtlCol="0" anchor="ctr">
            <a:spAutoFit/>
          </a:bodyPr>
          <a:lstStyle>
            <a:defPPr>
              <a:defRPr lang="en-US"/>
            </a:defPPr>
            <a:lvl1pPr algn="ctr">
              <a:defRPr sz="1600" b="1"/>
            </a:lvl1pPr>
          </a:lstStyle>
          <a:p>
            <a:r>
              <a:rPr lang="en-US" dirty="0">
                <a:hlinkClick r:id="rId2"/>
              </a:rPr>
              <a:t>https://github.com/[...] </a:t>
            </a:r>
            <a:r>
              <a:rPr lang="en-US" dirty="0" err="1">
                <a:hlinkClick r:id="rId2"/>
              </a:rPr>
              <a:t>eda-sql-coursera_sqllite.ipynb</a:t>
            </a:r>
            <a:endParaRPr lang="en-US" dirty="0"/>
          </a:p>
        </p:txBody>
      </p:sp>
    </p:spTree>
    <p:extLst>
      <p:ext uri="{BB962C8B-B14F-4D97-AF65-F5344CB8AC3E}">
        <p14:creationId xmlns:p14="http://schemas.microsoft.com/office/powerpoint/2010/main" val="862748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BB01F1-C5CD-ADF6-BBDA-AB7CBF48633C}"/>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781" y="1268361"/>
            <a:ext cx="11208773" cy="5270091"/>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1800" dirty="0">
                <a:solidFill>
                  <a:schemeClr val="accent3">
                    <a:lumMod val="25000"/>
                  </a:schemeClr>
                </a:solidFill>
                <a:latin typeface="Abadi"/>
              </a:rPr>
              <a:t>Visualize how the Flight Number (indicating the continuous launch attempts.) and Payload variables would affect the launch outcome. </a:t>
            </a:r>
            <a:r>
              <a:rPr lang="en-US" sz="1800" u="sng" dirty="0">
                <a:solidFill>
                  <a:schemeClr val="accent3">
                    <a:lumMod val="25000"/>
                  </a:schemeClr>
                </a:solidFill>
                <a:latin typeface="Abadi"/>
              </a:rPr>
              <a:t>Plot a scatter point chart ‘Flight Number’ vs. ‘Payload Mass’ and overlay the outcome of the launch.</a:t>
            </a:r>
          </a:p>
          <a:p>
            <a:r>
              <a:rPr lang="en-US" sz="1800" dirty="0">
                <a:solidFill>
                  <a:schemeClr val="accent3">
                    <a:lumMod val="25000"/>
                  </a:schemeClr>
                </a:solidFill>
                <a:latin typeface="Abadi"/>
              </a:rPr>
              <a:t>Visualize the relationship between Flight Number and Launch Site. </a:t>
            </a:r>
            <a:r>
              <a:rPr lang="en-US" sz="1800" u="sng" dirty="0">
                <a:solidFill>
                  <a:schemeClr val="accent3">
                    <a:lumMod val="25000"/>
                  </a:schemeClr>
                </a:solidFill>
                <a:latin typeface="Abadi"/>
              </a:rPr>
              <a:t>Plot a scatter point chart ‘Flight Number’ vs. ‘Launch Site’, and hue to be the ‘class’ value (overlay of the outcome of the launch)</a:t>
            </a:r>
          </a:p>
          <a:p>
            <a:r>
              <a:rPr lang="en-US" sz="1800" dirty="0">
                <a:solidFill>
                  <a:schemeClr val="accent3">
                    <a:lumMod val="25000"/>
                  </a:schemeClr>
                </a:solidFill>
                <a:latin typeface="Abadi"/>
              </a:rPr>
              <a:t>Visualize the relationship between Payload Mass and Launch Site. </a:t>
            </a:r>
            <a:r>
              <a:rPr lang="en-US" sz="1800" u="sng" dirty="0">
                <a:solidFill>
                  <a:schemeClr val="accent3">
                    <a:lumMod val="25000"/>
                  </a:schemeClr>
                </a:solidFill>
                <a:latin typeface="Abadi"/>
              </a:rPr>
              <a:t>Plot a scatter point chart ‘Pay Load Mass (kg)’ vs. ‘Launch Site’, and hue to be the ‘class’ value (overlay of the outcome of the launch)</a:t>
            </a:r>
          </a:p>
          <a:p>
            <a:r>
              <a:rPr lang="en-US" sz="1800" dirty="0">
                <a:solidFill>
                  <a:schemeClr val="accent3">
                    <a:lumMod val="25000"/>
                  </a:schemeClr>
                </a:solidFill>
                <a:latin typeface="Abadi"/>
              </a:rPr>
              <a:t>Visualize the relationship between success rate of each orbit type. </a:t>
            </a:r>
            <a:r>
              <a:rPr lang="en-US" sz="1800" u="sng" dirty="0">
                <a:solidFill>
                  <a:schemeClr val="accent3">
                    <a:lumMod val="25000"/>
                  </a:schemeClr>
                </a:solidFill>
                <a:latin typeface="Abadi"/>
              </a:rPr>
              <a:t>Plot a bar chart ‘Orbit’ vs. ‘Class’ mean, grouped by ‘Orbit’</a:t>
            </a:r>
          </a:p>
          <a:p>
            <a:r>
              <a:rPr lang="en-US" sz="1800" dirty="0">
                <a:solidFill>
                  <a:schemeClr val="accent3">
                    <a:lumMod val="25000"/>
                  </a:schemeClr>
                </a:solidFill>
                <a:latin typeface="Abadi"/>
              </a:rPr>
              <a:t>Visualize the relationship between Flight Number and Orbit type. </a:t>
            </a:r>
            <a:r>
              <a:rPr lang="en-US" sz="1800" u="sng" dirty="0">
                <a:solidFill>
                  <a:schemeClr val="accent3">
                    <a:lumMod val="25000"/>
                  </a:schemeClr>
                </a:solidFill>
                <a:latin typeface="Abadi"/>
              </a:rPr>
              <a:t>Plot a scatter point chart ‘Flight Number’ vs. ‘Orbit’, and hue to be the class value</a:t>
            </a:r>
          </a:p>
          <a:p>
            <a:r>
              <a:rPr lang="en-US" sz="1800" dirty="0">
                <a:solidFill>
                  <a:schemeClr val="accent3">
                    <a:lumMod val="25000"/>
                  </a:schemeClr>
                </a:solidFill>
                <a:latin typeface="Abadi"/>
              </a:rPr>
              <a:t>Visualize the relationship between Payload Mass and Orbit type. </a:t>
            </a:r>
            <a:r>
              <a:rPr lang="en-US" sz="1800" u="sng" dirty="0">
                <a:solidFill>
                  <a:schemeClr val="accent3">
                    <a:lumMod val="25000"/>
                  </a:schemeClr>
                </a:solidFill>
                <a:latin typeface="Abadi"/>
              </a:rPr>
              <a:t>Plot a scatter point chart ‘Payload Mass’ vs. ‘Orbit’, and hue to be the class value</a:t>
            </a:r>
          </a:p>
          <a:p>
            <a:r>
              <a:rPr lang="en-US" sz="1800" dirty="0">
                <a:solidFill>
                  <a:schemeClr val="accent3">
                    <a:lumMod val="25000"/>
                  </a:schemeClr>
                </a:solidFill>
                <a:latin typeface="Abadi"/>
              </a:rPr>
              <a:t>Visualize the launch success yearly trend. </a:t>
            </a:r>
            <a:r>
              <a:rPr lang="en-US" sz="1800" u="sng" dirty="0">
                <a:solidFill>
                  <a:schemeClr val="accent3">
                    <a:lumMod val="25000"/>
                  </a:schemeClr>
                </a:solidFill>
                <a:latin typeface="Abadi"/>
              </a:rPr>
              <a:t>Plot a line chart ‘Year’ vs ‘Class’ sum, grouped by ‘Year’</a:t>
            </a:r>
          </a:p>
          <a:p>
            <a:endParaRPr lang="en-US" sz="1800" u="sng"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EDA with Data Visualization</a:t>
            </a:r>
          </a:p>
        </p:txBody>
      </p:sp>
      <p:sp>
        <p:nvSpPr>
          <p:cNvPr id="8" name="TextBox 7">
            <a:hlinkClick r:id="rId2"/>
            <a:extLst>
              <a:ext uri="{FF2B5EF4-FFF2-40B4-BE49-F238E27FC236}">
                <a16:creationId xmlns:a16="http://schemas.microsoft.com/office/drawing/2014/main" id="{283209CD-6A86-9E40-4B50-4221B30E1DC2}"/>
              </a:ext>
            </a:extLst>
          </p:cNvPr>
          <p:cNvSpPr txBox="1"/>
          <p:nvPr/>
        </p:nvSpPr>
        <p:spPr>
          <a:xfrm>
            <a:off x="7495277" y="628508"/>
            <a:ext cx="4087124" cy="338554"/>
          </a:xfrm>
          <a:prstGeom prst="rect">
            <a:avLst/>
          </a:prstGeom>
          <a:solidFill>
            <a:schemeClr val="accent4">
              <a:lumMod val="20000"/>
              <a:lumOff val="80000"/>
            </a:schemeClr>
          </a:solidFill>
          <a:effectLst>
            <a:outerShdw blurRad="50800" dist="38100" dir="5400000" algn="t" rotWithShape="0">
              <a:prstClr val="black">
                <a:alpha val="40000"/>
              </a:prstClr>
            </a:outerShdw>
          </a:effectLst>
        </p:spPr>
        <p:txBody>
          <a:bodyPr wrap="square" rtlCol="0" anchor="ctr">
            <a:spAutoFit/>
          </a:bodyPr>
          <a:lstStyle>
            <a:defPPr>
              <a:defRPr lang="en-US"/>
            </a:defPPr>
            <a:lvl1pPr algn="ctr">
              <a:defRPr sz="1600" b="1"/>
            </a:lvl1pPr>
          </a:lstStyle>
          <a:p>
            <a:r>
              <a:rPr lang="en-US" dirty="0">
                <a:hlinkClick r:id="rId2"/>
              </a:rPr>
              <a:t>https://github.com/[...] </a:t>
            </a:r>
            <a:r>
              <a:rPr lang="en-US" dirty="0" err="1">
                <a:hlinkClick r:id="rId2"/>
              </a:rPr>
              <a:t>eda</a:t>
            </a:r>
            <a:r>
              <a:rPr lang="en-US" dirty="0">
                <a:hlinkClick r:id="rId2"/>
              </a:rPr>
              <a:t> </a:t>
            </a:r>
            <a:r>
              <a:rPr lang="en-US" dirty="0" err="1">
                <a:hlinkClick r:id="rId2"/>
              </a:rPr>
              <a:t>dataviz.ipynb</a:t>
            </a:r>
            <a:endParaRPr lang="en-US" dirty="0"/>
          </a:p>
        </p:txBody>
      </p:sp>
    </p:spTree>
    <p:extLst>
      <p:ext uri="{BB962C8B-B14F-4D97-AF65-F5344CB8AC3E}">
        <p14:creationId xmlns:p14="http://schemas.microsoft.com/office/powerpoint/2010/main" val="930141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55CDC7-A251-3543-73A5-6BDBA5A7E581}"/>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317523"/>
            <a:ext cx="10723944" cy="4908869"/>
          </a:xfrm>
          <a:prstGeom prst="rect">
            <a:avLst/>
          </a:prstGeom>
        </p:spPr>
        <p:txBody>
          <a:bodyPr>
            <a:normAutofit lnSpcReduction="10000"/>
          </a:bodyPr>
          <a:lstStyle/>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500" dirty="0">
                <a:solidFill>
                  <a:schemeClr val="accent3">
                    <a:lumMod val="25000"/>
                  </a:schemeClr>
                </a:solidFill>
                <a:latin typeface="Abadi" panose="020B0604020104020204" pitchFamily="34" charset="0"/>
              </a:rPr>
              <a:t>Using </a:t>
            </a:r>
            <a:r>
              <a:rPr lang="en-US" sz="1500" dirty="0" err="1">
                <a:solidFill>
                  <a:schemeClr val="accent3">
                    <a:lumMod val="25000"/>
                  </a:schemeClr>
                </a:solidFill>
                <a:latin typeface="Abadi" panose="020B0604020104020204" pitchFamily="34" charset="0"/>
              </a:rPr>
              <a:t>folium.Circle</a:t>
            </a:r>
            <a:r>
              <a:rPr lang="en-US" sz="1500" dirty="0">
                <a:solidFill>
                  <a:schemeClr val="accent3">
                    <a:lumMod val="25000"/>
                  </a:schemeClr>
                </a:solidFill>
                <a:latin typeface="Abadi" panose="020B0604020104020204" pitchFamily="34" charset="0"/>
              </a:rPr>
              <a:t> and </a:t>
            </a:r>
            <a:r>
              <a:rPr lang="en-US" sz="1500" dirty="0" err="1">
                <a:solidFill>
                  <a:schemeClr val="accent3">
                    <a:lumMod val="25000"/>
                  </a:schemeClr>
                </a:solidFill>
                <a:latin typeface="Abadi" panose="020B0604020104020204" pitchFamily="34" charset="0"/>
              </a:rPr>
              <a:t>folium.Marker</a:t>
            </a:r>
            <a:r>
              <a:rPr lang="en-US" sz="1500" dirty="0">
                <a:solidFill>
                  <a:schemeClr val="accent3">
                    <a:lumMod val="25000"/>
                  </a:schemeClr>
                </a:solidFill>
                <a:latin typeface="Abadi" panose="020B0604020104020204" pitchFamily="34" charset="0"/>
              </a:rPr>
              <a:t> marked each launch site on a map, to visualize their location. Labeled the site name using </a:t>
            </a:r>
            <a:r>
              <a:rPr lang="en-US" sz="1500" dirty="0" err="1">
                <a:solidFill>
                  <a:schemeClr val="accent3">
                    <a:lumMod val="25000"/>
                  </a:schemeClr>
                </a:solidFill>
                <a:latin typeface="Abadi" panose="020B0604020104020204" pitchFamily="34" charset="0"/>
              </a:rPr>
              <a:t>folium.Popup</a:t>
            </a:r>
            <a:r>
              <a:rPr lang="en-US" sz="1500" dirty="0">
                <a:solidFill>
                  <a:schemeClr val="accent3">
                    <a:lumMod val="25000"/>
                  </a:schemeClr>
                </a:solidFill>
                <a:latin typeface="Abadi" panose="020B0604020104020204" pitchFamily="34" charset="0"/>
              </a:rPr>
              <a:t>.</a:t>
            </a:r>
          </a:p>
          <a:p>
            <a:pPr lvl="1">
              <a:lnSpc>
                <a:spcPct val="100000"/>
              </a:lnSpc>
              <a:spcBef>
                <a:spcPts val="1400"/>
              </a:spcBef>
            </a:pPr>
            <a:r>
              <a:rPr lang="en-US" sz="1500" dirty="0">
                <a:solidFill>
                  <a:schemeClr val="accent3">
                    <a:lumMod val="25000"/>
                  </a:schemeClr>
                </a:solidFill>
                <a:latin typeface="Abadi" panose="020B0604020104020204" pitchFamily="34" charset="0"/>
              </a:rPr>
              <a:t>Marked the success/failed launches for each site using a green or red marker</a:t>
            </a:r>
          </a:p>
          <a:p>
            <a:pPr lvl="1">
              <a:lnSpc>
                <a:spcPct val="100000"/>
              </a:lnSpc>
              <a:spcBef>
                <a:spcPts val="1400"/>
              </a:spcBef>
            </a:pPr>
            <a:r>
              <a:rPr lang="en-US" sz="1500" dirty="0">
                <a:solidFill>
                  <a:schemeClr val="accent3">
                    <a:lumMod val="25000"/>
                  </a:schemeClr>
                </a:solidFill>
                <a:latin typeface="Abadi" panose="020B0604020104020204" pitchFamily="34" charset="0"/>
              </a:rPr>
              <a:t>Calculated the distances between a launch site to its proximities, using </a:t>
            </a:r>
            <a:r>
              <a:rPr lang="en-US" sz="1500" dirty="0" err="1">
                <a:solidFill>
                  <a:schemeClr val="accent3">
                    <a:lumMod val="25000"/>
                  </a:schemeClr>
                </a:solidFill>
                <a:latin typeface="Abadi" panose="020B0604020104020204" pitchFamily="34" charset="0"/>
              </a:rPr>
              <a:t>folium.PolyLine</a:t>
            </a:r>
            <a:r>
              <a:rPr lang="en-US" sz="1500" dirty="0">
                <a:solidFill>
                  <a:schemeClr val="accent3">
                    <a:lumMod val="25000"/>
                  </a:schemeClr>
                </a:solidFill>
                <a:latin typeface="Abadi" panose="020B0604020104020204" pitchFamily="34" charset="0"/>
              </a:rPr>
              <a:t> drew lines between points and labeled the distance using </a:t>
            </a:r>
            <a:r>
              <a:rPr lang="en-US" sz="1500" dirty="0" err="1">
                <a:solidFill>
                  <a:schemeClr val="accent3">
                    <a:lumMod val="25000"/>
                  </a:schemeClr>
                </a:solidFill>
                <a:latin typeface="Abadi" panose="020B0604020104020204" pitchFamily="34" charset="0"/>
              </a:rPr>
              <a:t>folium.Popup</a:t>
            </a:r>
            <a:r>
              <a:rPr lang="en-US" sz="15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Explain why you added those objects:</a:t>
            </a:r>
          </a:p>
          <a:p>
            <a:pPr marL="0" indent="0">
              <a:lnSpc>
                <a:spcPct val="100000"/>
              </a:lnSpc>
              <a:spcBef>
                <a:spcPts val="1400"/>
              </a:spcBef>
              <a:buNone/>
            </a:pPr>
            <a:r>
              <a:rPr lang="en-US" sz="1500" dirty="0">
                <a:solidFill>
                  <a:schemeClr val="accent3">
                    <a:lumMod val="25000"/>
                  </a:schemeClr>
                </a:solidFill>
                <a:latin typeface="Abadi" panose="020B0604020104020204" pitchFamily="34" charset="0"/>
              </a:rPr>
              <a:t>Having identified and labeled on the map each launch sites, the outcome of each rocked launch, and the distance to notable points in their proximities, we can identity patterns and create hypothesis to test .e.g.:</a:t>
            </a:r>
          </a:p>
          <a:p>
            <a:pPr lvl="2">
              <a:lnSpc>
                <a:spcPct val="100000"/>
              </a:lnSpc>
              <a:spcBef>
                <a:spcPts val="1400"/>
              </a:spcBef>
            </a:pPr>
            <a:r>
              <a:rPr lang="en-US" sz="1500" dirty="0">
                <a:solidFill>
                  <a:schemeClr val="accent3">
                    <a:lumMod val="25000"/>
                  </a:schemeClr>
                </a:solidFill>
                <a:latin typeface="Abadi" panose="020B0604020104020204" pitchFamily="34" charset="0"/>
              </a:rPr>
              <a:t>Nearest coastline: 1km</a:t>
            </a:r>
          </a:p>
          <a:p>
            <a:pPr lvl="2">
              <a:lnSpc>
                <a:spcPct val="100000"/>
              </a:lnSpc>
              <a:spcBef>
                <a:spcPts val="1400"/>
              </a:spcBef>
            </a:pPr>
            <a:r>
              <a:rPr lang="en-US" sz="1500" dirty="0">
                <a:solidFill>
                  <a:schemeClr val="accent3">
                    <a:lumMod val="25000"/>
                  </a:schemeClr>
                </a:solidFill>
                <a:latin typeface="Abadi" panose="020B0604020104020204" pitchFamily="34" charset="0"/>
              </a:rPr>
              <a:t>Nearest railway: 1km</a:t>
            </a:r>
          </a:p>
          <a:p>
            <a:pPr lvl="2">
              <a:lnSpc>
                <a:spcPct val="100000"/>
              </a:lnSpc>
              <a:spcBef>
                <a:spcPts val="1400"/>
              </a:spcBef>
            </a:pPr>
            <a:r>
              <a:rPr lang="en-US" sz="1500" dirty="0">
                <a:solidFill>
                  <a:schemeClr val="accent3">
                    <a:lumMod val="25000"/>
                  </a:schemeClr>
                </a:solidFill>
                <a:latin typeface="Abadi" panose="020B0604020104020204" pitchFamily="34" charset="0"/>
              </a:rPr>
              <a:t>Nearest highway: ~24 km</a:t>
            </a:r>
          </a:p>
          <a:p>
            <a:pPr lvl="2">
              <a:lnSpc>
                <a:spcPct val="100000"/>
              </a:lnSpc>
              <a:spcBef>
                <a:spcPts val="1400"/>
              </a:spcBef>
            </a:pPr>
            <a:r>
              <a:rPr lang="en-US" sz="1500" dirty="0">
                <a:solidFill>
                  <a:schemeClr val="accent3">
                    <a:lumMod val="25000"/>
                  </a:schemeClr>
                </a:solidFill>
                <a:latin typeface="Abadi" panose="020B0604020104020204" pitchFamily="34" charset="0"/>
              </a:rPr>
              <a:t>Nearest airport: ~15 km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540774" y="0"/>
            <a:ext cx="10744837"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Build an Interactive Map with Folium</a:t>
            </a:r>
          </a:p>
        </p:txBody>
      </p:sp>
      <p:sp>
        <p:nvSpPr>
          <p:cNvPr id="2" name="TextBox 1">
            <a:hlinkClick r:id="rId2"/>
            <a:extLst>
              <a:ext uri="{FF2B5EF4-FFF2-40B4-BE49-F238E27FC236}">
                <a16:creationId xmlns:a16="http://schemas.microsoft.com/office/drawing/2014/main" id="{2221ED11-6435-5903-A70B-F1AEBC6CE907}"/>
              </a:ext>
            </a:extLst>
          </p:cNvPr>
          <p:cNvSpPr txBox="1"/>
          <p:nvPr/>
        </p:nvSpPr>
        <p:spPr>
          <a:xfrm>
            <a:off x="7993626" y="702560"/>
            <a:ext cx="4061996" cy="338554"/>
          </a:xfrm>
          <a:prstGeom prst="rect">
            <a:avLst/>
          </a:prstGeom>
          <a:solidFill>
            <a:schemeClr val="accent4">
              <a:lumMod val="20000"/>
              <a:lumOff val="80000"/>
            </a:schemeClr>
          </a:solidFill>
          <a:effectLst>
            <a:outerShdw blurRad="50800" dist="38100" dir="5400000" algn="t" rotWithShape="0">
              <a:prstClr val="black">
                <a:alpha val="40000"/>
              </a:prstClr>
            </a:outerShdw>
          </a:effectLst>
        </p:spPr>
        <p:txBody>
          <a:bodyPr wrap="square" rtlCol="0" anchor="ctr">
            <a:spAutoFit/>
          </a:bodyPr>
          <a:lstStyle/>
          <a:p>
            <a:pPr algn="ctr"/>
            <a:r>
              <a:rPr lang="en-US" sz="1600" b="1" dirty="0">
                <a:hlinkClick r:id="rId2"/>
              </a:rPr>
              <a:t>https://github.com/[...] </a:t>
            </a:r>
            <a:r>
              <a:rPr lang="en-US" sz="1600" b="1" dirty="0" err="1">
                <a:hlinkClick r:id="rId2"/>
              </a:rPr>
              <a:t>site_location.ipynb</a:t>
            </a:r>
            <a:endParaRPr lang="en-US" sz="1600" b="1" dirty="0"/>
          </a:p>
        </p:txBody>
      </p:sp>
    </p:spTree>
    <p:extLst>
      <p:ext uri="{BB962C8B-B14F-4D97-AF65-F5344CB8AC3E}">
        <p14:creationId xmlns:p14="http://schemas.microsoft.com/office/powerpoint/2010/main" val="269966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3251FC-0959-5E3D-A7DD-14E9F3F8DD76}"/>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73366" y="1"/>
            <a:ext cx="10515600" cy="11099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97763A-F654-32F8-1F2B-632A99CC2291}"/>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5342"/>
            <a:ext cx="10515601" cy="4731621"/>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Summarize what plots/graphs and interactions you have added to a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Created a dropdown button to select ALL or a single launch site. Created a linked pie chart to show the successful launches per site (when “all” sites are selected), or to show the success/fail proportion (when a single site is selected).</a:t>
            </a:r>
          </a:p>
          <a:p>
            <a:pPr lvl="1">
              <a:lnSpc>
                <a:spcPct val="100000"/>
              </a:lnSpc>
              <a:spcBef>
                <a:spcPts val="1400"/>
              </a:spcBef>
            </a:pPr>
            <a:r>
              <a:rPr lang="en-US" sz="1600" dirty="0">
                <a:solidFill>
                  <a:schemeClr val="accent3">
                    <a:lumMod val="25000"/>
                  </a:schemeClr>
                </a:solidFill>
                <a:latin typeface="Abadi" panose="020B0604020104020204" pitchFamily="34" charset="0"/>
              </a:rPr>
              <a:t>Created a payload range selector between 0 Kg and 10,000 Kg. Created a linked scatter chart to show the relationship between outcome and payload for the different booster versions. This chart allows an interactive and dynamic analysis of relationship between outcome, payload and booster version.</a:t>
            </a:r>
          </a:p>
          <a:p>
            <a:endParaRPr lang="en-US" sz="3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530942" y="0"/>
            <a:ext cx="10754669"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Build a Dashboard with </a:t>
            </a:r>
            <a:r>
              <a:rPr lang="en-US" sz="3600" b="1" dirty="0" err="1">
                <a:solidFill>
                  <a:schemeClr val="bg1"/>
                </a:solidFill>
              </a:rPr>
              <a:t>Plotly</a:t>
            </a:r>
            <a:r>
              <a:rPr lang="en-US" sz="3600" b="1" dirty="0">
                <a:solidFill>
                  <a:schemeClr val="bg1"/>
                </a:solidFill>
              </a:rPr>
              <a:t> Dash</a:t>
            </a:r>
          </a:p>
        </p:txBody>
      </p:sp>
      <p:sp>
        <p:nvSpPr>
          <p:cNvPr id="2" name="TextBox 1">
            <a:hlinkClick r:id="rId2"/>
            <a:extLst>
              <a:ext uri="{FF2B5EF4-FFF2-40B4-BE49-F238E27FC236}">
                <a16:creationId xmlns:a16="http://schemas.microsoft.com/office/drawing/2014/main" id="{3A52584A-8F02-CE52-0106-0109353D836D}"/>
              </a:ext>
            </a:extLst>
          </p:cNvPr>
          <p:cNvSpPr txBox="1"/>
          <p:nvPr/>
        </p:nvSpPr>
        <p:spPr>
          <a:xfrm>
            <a:off x="7629831" y="681037"/>
            <a:ext cx="4442360" cy="338554"/>
          </a:xfrm>
          <a:prstGeom prst="rect">
            <a:avLst/>
          </a:prstGeom>
          <a:solidFill>
            <a:schemeClr val="accent4">
              <a:lumMod val="20000"/>
              <a:lumOff val="80000"/>
            </a:schemeClr>
          </a:solidFill>
          <a:effectLst>
            <a:outerShdw blurRad="50800" dist="38100" dir="5400000" algn="t" rotWithShape="0">
              <a:prstClr val="black">
                <a:alpha val="40000"/>
              </a:prstClr>
            </a:outerShdw>
          </a:effectLst>
        </p:spPr>
        <p:txBody>
          <a:bodyPr wrap="square" rtlCol="0" anchor="ctr">
            <a:spAutoFit/>
          </a:bodyPr>
          <a:lstStyle/>
          <a:p>
            <a:pPr algn="ctr"/>
            <a:r>
              <a:rPr lang="en-US" sz="1600" b="1" dirty="0">
                <a:hlinkClick r:id="rId2"/>
              </a:rPr>
              <a:t>https://github.com/[...] spacex_dash_app.py</a:t>
            </a:r>
            <a:endParaRPr lang="en-US" sz="1600" b="1" dirty="0"/>
          </a:p>
        </p:txBody>
      </p:sp>
    </p:spTree>
    <p:extLst>
      <p:ext uri="{BB962C8B-B14F-4D97-AF65-F5344CB8AC3E}">
        <p14:creationId xmlns:p14="http://schemas.microsoft.com/office/powerpoint/2010/main" val="2821962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610494-883F-CC1F-84F6-9057D0861572}"/>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610494-883F-CC1F-84F6-9057D0861572}"/>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852424" y="6423325"/>
            <a:ext cx="2743200" cy="401638"/>
          </a:xfrm>
        </p:spPr>
        <p:txBody>
          <a:bodyPr/>
          <a:lstStyle/>
          <a:p>
            <a:fld id="{5075537C-CA84-1446-933C-8E9D027F9201}" type="slidenum">
              <a:rPr lang="en-US" smtClean="0"/>
              <a:t>23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9704" y="1199536"/>
            <a:ext cx="5784815" cy="5658464"/>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Summarize how you built, evaluated, improved, and found the best performing classification model: </a:t>
            </a:r>
          </a:p>
          <a:p>
            <a:pPr>
              <a:lnSpc>
                <a:spcPct val="100000"/>
              </a:lnSpc>
              <a:spcBef>
                <a:spcPts val="1400"/>
              </a:spcBef>
            </a:pPr>
            <a:r>
              <a:rPr lang="en-US" sz="1800" dirty="0">
                <a:solidFill>
                  <a:schemeClr val="accent3">
                    <a:lumMod val="25000"/>
                  </a:schemeClr>
                </a:solidFill>
                <a:latin typeface="Abadi" panose="020B0604020104020204" pitchFamily="34" charset="0"/>
              </a:rPr>
              <a:t>Performed exploratory Data Analysis and determined Training Labels: </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an array from the landing outcome “class”</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standardized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split data into training data and test data</a:t>
            </a:r>
          </a:p>
          <a:p>
            <a:pPr>
              <a:lnSpc>
                <a:spcPct val="100000"/>
              </a:lnSpc>
              <a:spcBef>
                <a:spcPts val="1400"/>
              </a:spcBef>
            </a:pPr>
            <a:r>
              <a:rPr lang="en-US" sz="1800" dirty="0">
                <a:solidFill>
                  <a:schemeClr val="accent3">
                    <a:lumMod val="25000"/>
                  </a:schemeClr>
                </a:solidFill>
                <a:latin typeface="Abadi" panose="020B0604020104020204" pitchFamily="34" charset="0"/>
              </a:rPr>
              <a:t>Using the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found the best hyperparameter for Logistic Regression, SVM, Decision Tree and K-Nearest Neighbors.</a:t>
            </a:r>
          </a:p>
          <a:p>
            <a:pPr>
              <a:lnSpc>
                <a:spcPct val="100000"/>
              </a:lnSpc>
              <a:spcBef>
                <a:spcPts val="1400"/>
              </a:spcBef>
            </a:pPr>
            <a:r>
              <a:rPr lang="en-US" sz="1800" dirty="0">
                <a:solidFill>
                  <a:schemeClr val="accent3">
                    <a:lumMod val="25000"/>
                  </a:schemeClr>
                </a:solidFill>
                <a:latin typeface="Abadi" panose="020B0604020104020204" pitchFamily="34" charset="0"/>
              </a:rPr>
              <a:t>Using the test data, applied the method score to determine the model accuracy and plotted a confusion matrix to evaluate and compare the models.</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Predictive Analysis (Classification)</a:t>
            </a:r>
          </a:p>
        </p:txBody>
      </p:sp>
      <p:sp>
        <p:nvSpPr>
          <p:cNvPr id="6" name="TextBox 5">
            <a:hlinkClick r:id="rId2"/>
            <a:extLst>
              <a:ext uri="{FF2B5EF4-FFF2-40B4-BE49-F238E27FC236}">
                <a16:creationId xmlns:a16="http://schemas.microsoft.com/office/drawing/2014/main" id="{7EA74E62-285B-A7F2-D046-1C13AC8C9869}"/>
              </a:ext>
            </a:extLst>
          </p:cNvPr>
          <p:cNvSpPr txBox="1"/>
          <p:nvPr/>
        </p:nvSpPr>
        <p:spPr>
          <a:xfrm>
            <a:off x="5343218" y="704992"/>
            <a:ext cx="6743107" cy="338554"/>
          </a:xfrm>
          <a:prstGeom prst="rect">
            <a:avLst/>
          </a:prstGeom>
          <a:solidFill>
            <a:schemeClr val="accent4">
              <a:lumMod val="20000"/>
              <a:lumOff val="80000"/>
            </a:schemeClr>
          </a:solidFill>
          <a:effectLst>
            <a:outerShdw blurRad="50800" dist="38100" dir="5400000" algn="t" rotWithShape="0">
              <a:prstClr val="black">
                <a:alpha val="40000"/>
              </a:prstClr>
            </a:outerShdw>
          </a:effectLst>
        </p:spPr>
        <p:txBody>
          <a:bodyPr wrap="square" rtlCol="0" anchor="ctr">
            <a:spAutoFit/>
          </a:bodyPr>
          <a:lstStyle/>
          <a:p>
            <a:pPr algn="ctr"/>
            <a:r>
              <a:rPr lang="en-US" sz="1600" b="1" dirty="0">
                <a:hlinkClick r:id="rId2"/>
              </a:rPr>
              <a:t>https://github.com/[...] MachineLearningPrediction_Part_5.ipynb</a:t>
            </a:r>
            <a:endParaRPr lang="en-US" sz="1600" b="1" dirty="0"/>
          </a:p>
        </p:txBody>
      </p:sp>
      <p:sp>
        <p:nvSpPr>
          <p:cNvPr id="10" name="Rectangle 9">
            <a:extLst>
              <a:ext uri="{FF2B5EF4-FFF2-40B4-BE49-F238E27FC236}">
                <a16:creationId xmlns:a16="http://schemas.microsoft.com/office/drawing/2014/main" id="{03C2F551-9DB9-1EA1-11C3-0A57CDA8E61F}"/>
              </a:ext>
            </a:extLst>
          </p:cNvPr>
          <p:cNvSpPr/>
          <p:nvPr/>
        </p:nvSpPr>
        <p:spPr>
          <a:xfrm>
            <a:off x="7764065" y="4028205"/>
            <a:ext cx="4028231" cy="4049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system-ui"/>
              </a:rPr>
              <a:t>Fit the model’s object to find the best parameters from the dictionary </a:t>
            </a:r>
            <a:r>
              <a:rPr lang="en-US" sz="1050" i="1" dirty="0">
                <a:latin typeface="system-ui"/>
              </a:rPr>
              <a:t>parameters</a:t>
            </a:r>
          </a:p>
        </p:txBody>
      </p:sp>
      <p:sp>
        <p:nvSpPr>
          <p:cNvPr id="11" name="Rectangle 10">
            <a:extLst>
              <a:ext uri="{FF2B5EF4-FFF2-40B4-BE49-F238E27FC236}">
                <a16:creationId xmlns:a16="http://schemas.microsoft.com/office/drawing/2014/main" id="{6ABEACF3-857E-D648-C940-34248CAA932E}"/>
              </a:ext>
            </a:extLst>
          </p:cNvPr>
          <p:cNvSpPr/>
          <p:nvPr/>
        </p:nvSpPr>
        <p:spPr>
          <a:xfrm>
            <a:off x="7764064" y="4699593"/>
            <a:ext cx="4028232"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system-ui"/>
              </a:rPr>
              <a:t>We display the best parameters using the data attribute </a:t>
            </a:r>
            <a:r>
              <a:rPr lang="en-US" sz="1050" dirty="0" err="1">
                <a:latin typeface="system-ui"/>
              </a:rPr>
              <a:t>best_params</a:t>
            </a:r>
            <a:r>
              <a:rPr lang="en-US" sz="1050" dirty="0">
                <a:latin typeface="system-ui"/>
              </a:rPr>
              <a:t>_ and the accuracy on the validation data using the data attribute </a:t>
            </a:r>
            <a:r>
              <a:rPr lang="en-US" sz="1050" dirty="0" err="1">
                <a:latin typeface="system-ui"/>
              </a:rPr>
              <a:t>best_score</a:t>
            </a:r>
            <a:r>
              <a:rPr lang="en-US" sz="1050" dirty="0">
                <a:latin typeface="system-ui"/>
              </a:rPr>
              <a:t>_</a:t>
            </a:r>
          </a:p>
        </p:txBody>
      </p:sp>
      <p:sp>
        <p:nvSpPr>
          <p:cNvPr id="12" name="TextBox 11">
            <a:extLst>
              <a:ext uri="{FF2B5EF4-FFF2-40B4-BE49-F238E27FC236}">
                <a16:creationId xmlns:a16="http://schemas.microsoft.com/office/drawing/2014/main" id="{BD0EA04F-B79A-28F5-A9D7-E78064CC1419}"/>
              </a:ext>
            </a:extLst>
          </p:cNvPr>
          <p:cNvSpPr txBox="1"/>
          <p:nvPr/>
        </p:nvSpPr>
        <p:spPr>
          <a:xfrm>
            <a:off x="6554196" y="4620654"/>
            <a:ext cx="918705" cy="461665"/>
          </a:xfrm>
          <a:prstGeom prst="rect">
            <a:avLst/>
          </a:prstGeom>
          <a:noFill/>
        </p:spPr>
        <p:txBody>
          <a:bodyPr wrap="square">
            <a:spAutoFit/>
          </a:bodyPr>
          <a:lstStyle>
            <a:defPPr>
              <a:defRPr lang="en-US"/>
            </a:defPPr>
            <a:lvl1pPr algn="r">
              <a:defRPr sz="1200" b="1"/>
            </a:lvl1pPr>
          </a:lstStyle>
          <a:p>
            <a:r>
              <a:rPr lang="en-US" dirty="0"/>
              <a:t>Evaluate each model</a:t>
            </a:r>
          </a:p>
        </p:txBody>
      </p:sp>
      <p:sp>
        <p:nvSpPr>
          <p:cNvPr id="13" name="Rectangle 12">
            <a:extLst>
              <a:ext uri="{FF2B5EF4-FFF2-40B4-BE49-F238E27FC236}">
                <a16:creationId xmlns:a16="http://schemas.microsoft.com/office/drawing/2014/main" id="{73EDEE44-EC64-7D9F-130A-BB519BFA48E3}"/>
              </a:ext>
            </a:extLst>
          </p:cNvPr>
          <p:cNvSpPr/>
          <p:nvPr/>
        </p:nvSpPr>
        <p:spPr>
          <a:xfrm>
            <a:off x="7773869" y="2671806"/>
            <a:ext cx="4028232" cy="384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system-ui"/>
              </a:rPr>
              <a:t>Use the function </a:t>
            </a:r>
            <a:r>
              <a:rPr lang="en-US" sz="1050" dirty="0" err="1">
                <a:latin typeface="system-ui"/>
              </a:rPr>
              <a:t>train_test_split</a:t>
            </a:r>
            <a:r>
              <a:rPr lang="en-US" sz="1050" dirty="0">
                <a:latin typeface="system-ui"/>
              </a:rPr>
              <a:t> to split the data X and Y into training and test data</a:t>
            </a:r>
            <a:endParaRPr lang="en-US" altLang="en-US" sz="1050" dirty="0">
              <a:latin typeface="system-ui"/>
            </a:endParaRPr>
          </a:p>
        </p:txBody>
      </p:sp>
      <p:sp>
        <p:nvSpPr>
          <p:cNvPr id="14" name="TextBox 13">
            <a:extLst>
              <a:ext uri="{FF2B5EF4-FFF2-40B4-BE49-F238E27FC236}">
                <a16:creationId xmlns:a16="http://schemas.microsoft.com/office/drawing/2014/main" id="{088861BA-B956-A08D-25F1-32F04021C927}"/>
              </a:ext>
            </a:extLst>
          </p:cNvPr>
          <p:cNvSpPr txBox="1"/>
          <p:nvPr/>
        </p:nvSpPr>
        <p:spPr>
          <a:xfrm>
            <a:off x="6410632" y="1438293"/>
            <a:ext cx="1028439" cy="1200329"/>
          </a:xfrm>
          <a:prstGeom prst="rect">
            <a:avLst/>
          </a:prstGeom>
          <a:noFill/>
        </p:spPr>
        <p:txBody>
          <a:bodyPr wrap="square">
            <a:spAutoFit/>
          </a:bodyPr>
          <a:lstStyle>
            <a:defPPr>
              <a:defRPr lang="en-US"/>
            </a:defPPr>
            <a:lvl1pPr>
              <a:defRPr sz="1200"/>
            </a:lvl1pPr>
          </a:lstStyle>
          <a:p>
            <a:pPr algn="r"/>
            <a:r>
              <a:rPr lang="en-US" b="1" dirty="0"/>
              <a:t>Exploratory Data Analysis </a:t>
            </a:r>
          </a:p>
          <a:p>
            <a:pPr algn="r"/>
            <a:r>
              <a:rPr lang="en-US" b="1" dirty="0"/>
              <a:t>and </a:t>
            </a:r>
          </a:p>
          <a:p>
            <a:pPr algn="r"/>
            <a:r>
              <a:rPr lang="en-US" b="1" dirty="0"/>
              <a:t>Training Labels</a:t>
            </a:r>
          </a:p>
        </p:txBody>
      </p:sp>
      <p:sp>
        <p:nvSpPr>
          <p:cNvPr id="15" name="Rectangle 14">
            <a:extLst>
              <a:ext uri="{FF2B5EF4-FFF2-40B4-BE49-F238E27FC236}">
                <a16:creationId xmlns:a16="http://schemas.microsoft.com/office/drawing/2014/main" id="{C6BEBFD0-E776-808E-0665-CE8BF3962ED4}"/>
              </a:ext>
            </a:extLst>
          </p:cNvPr>
          <p:cNvSpPr/>
          <p:nvPr/>
        </p:nvSpPr>
        <p:spPr>
          <a:xfrm>
            <a:off x="7773869" y="3352512"/>
            <a:ext cx="4028232" cy="4049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system-ui"/>
              </a:rPr>
              <a:t>Create a logistic regression object then create </a:t>
            </a:r>
            <a:r>
              <a:rPr lang="en-US" sz="1050">
                <a:latin typeface="system-ui"/>
              </a:rPr>
              <a:t>a GridSearchCV</a:t>
            </a:r>
            <a:r>
              <a:rPr lang="en-US" sz="1050" dirty="0">
                <a:latin typeface="system-ui"/>
              </a:rPr>
              <a:t> </a:t>
            </a:r>
            <a:r>
              <a:rPr lang="en-US" sz="1050">
                <a:latin typeface="system-ui"/>
              </a:rPr>
              <a:t>object </a:t>
            </a:r>
            <a:endParaRPr lang="en-US" sz="1050" dirty="0">
              <a:latin typeface="system-ui"/>
            </a:endParaRPr>
          </a:p>
        </p:txBody>
      </p:sp>
      <p:sp>
        <p:nvSpPr>
          <p:cNvPr id="16" name="Rectangle 15">
            <a:extLst>
              <a:ext uri="{FF2B5EF4-FFF2-40B4-BE49-F238E27FC236}">
                <a16:creationId xmlns:a16="http://schemas.microsoft.com/office/drawing/2014/main" id="{9A106658-248F-B70C-BAAD-2212CBC0FDAB}"/>
              </a:ext>
            </a:extLst>
          </p:cNvPr>
          <p:cNvSpPr/>
          <p:nvPr/>
        </p:nvSpPr>
        <p:spPr>
          <a:xfrm>
            <a:off x="7764064" y="5527348"/>
            <a:ext cx="4028232" cy="3321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system-ui"/>
              </a:rPr>
              <a:t>Calculate the accuracy on the test data using the </a:t>
            </a:r>
            <a:r>
              <a:rPr lang="en-US" sz="1050">
                <a:latin typeface="system-ui"/>
              </a:rPr>
              <a:t>method score</a:t>
            </a:r>
            <a:endParaRPr lang="en-US" sz="1050" dirty="0">
              <a:latin typeface="system-ui"/>
            </a:endParaRPr>
          </a:p>
        </p:txBody>
      </p:sp>
      <p:cxnSp>
        <p:nvCxnSpPr>
          <p:cNvPr id="17" name="Straight Arrow Connector 16">
            <a:extLst>
              <a:ext uri="{FF2B5EF4-FFF2-40B4-BE49-F238E27FC236}">
                <a16:creationId xmlns:a16="http://schemas.microsoft.com/office/drawing/2014/main" id="{19255E58-A19B-A678-0134-09350B6A85BF}"/>
              </a:ext>
            </a:extLst>
          </p:cNvPr>
          <p:cNvCxnSpPr>
            <a:cxnSpLocks/>
            <a:stCxn id="13" idx="2"/>
            <a:endCxn id="15" idx="0"/>
          </p:cNvCxnSpPr>
          <p:nvPr/>
        </p:nvCxnSpPr>
        <p:spPr>
          <a:xfrm>
            <a:off x="9787985" y="3056461"/>
            <a:ext cx="0" cy="2960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3B16D0-C56C-633C-FD5F-8371E44BA3E0}"/>
              </a:ext>
            </a:extLst>
          </p:cNvPr>
          <p:cNvCxnSpPr>
            <a:cxnSpLocks/>
            <a:stCxn id="15" idx="2"/>
            <a:endCxn id="10" idx="0"/>
          </p:cNvCxnSpPr>
          <p:nvPr/>
        </p:nvCxnSpPr>
        <p:spPr>
          <a:xfrm flipH="1">
            <a:off x="9778181" y="3757434"/>
            <a:ext cx="9804" cy="270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C10A36-FC4E-D476-3CD3-9199108F3FC6}"/>
              </a:ext>
            </a:extLst>
          </p:cNvPr>
          <p:cNvCxnSpPr>
            <a:cxnSpLocks/>
            <a:stCxn id="10" idx="2"/>
            <a:endCxn id="11" idx="0"/>
          </p:cNvCxnSpPr>
          <p:nvPr/>
        </p:nvCxnSpPr>
        <p:spPr>
          <a:xfrm flipH="1">
            <a:off x="9778180" y="4433128"/>
            <a:ext cx="1" cy="266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CF3D281-D944-F243-866B-613437914AA3}"/>
              </a:ext>
            </a:extLst>
          </p:cNvPr>
          <p:cNvCxnSpPr>
            <a:cxnSpLocks/>
            <a:stCxn id="11" idx="2"/>
            <a:endCxn id="16" idx="0"/>
          </p:cNvCxnSpPr>
          <p:nvPr/>
        </p:nvCxnSpPr>
        <p:spPr>
          <a:xfrm>
            <a:off x="9778180" y="5248642"/>
            <a:ext cx="0" cy="278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F39A2CC-4942-0AF2-A32D-A71DE575F7D7}"/>
              </a:ext>
            </a:extLst>
          </p:cNvPr>
          <p:cNvSpPr/>
          <p:nvPr/>
        </p:nvSpPr>
        <p:spPr>
          <a:xfrm>
            <a:off x="7773869" y="1997984"/>
            <a:ext cx="4028232" cy="384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system-ui"/>
              </a:rPr>
              <a:t>Standardize the data in X then reassign it to the variable X using the transform </a:t>
            </a:r>
            <a:r>
              <a:rPr lang="en-US" sz="1050" dirty="0" err="1">
                <a:solidFill>
                  <a:schemeClr val="bg1"/>
                </a:solidFill>
                <a:latin typeface="system-ui"/>
              </a:rPr>
              <a:t>StandardScaler</a:t>
            </a:r>
            <a:r>
              <a:rPr lang="en-US" sz="1050" dirty="0">
                <a:solidFill>
                  <a:schemeClr val="bg1"/>
                </a:solidFill>
                <a:latin typeface="system-ui"/>
              </a:rPr>
              <a:t>()</a:t>
            </a:r>
          </a:p>
        </p:txBody>
      </p:sp>
      <p:sp>
        <p:nvSpPr>
          <p:cNvPr id="22" name="Rectangle 21">
            <a:extLst>
              <a:ext uri="{FF2B5EF4-FFF2-40B4-BE49-F238E27FC236}">
                <a16:creationId xmlns:a16="http://schemas.microsoft.com/office/drawing/2014/main" id="{D996DA04-CEC4-44DA-458F-2B992D532650}"/>
              </a:ext>
            </a:extLst>
          </p:cNvPr>
          <p:cNvSpPr/>
          <p:nvPr/>
        </p:nvSpPr>
        <p:spPr>
          <a:xfrm>
            <a:off x="7773869" y="1374808"/>
            <a:ext cx="4028232" cy="384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0" i="0" dirty="0">
                <a:solidFill>
                  <a:schemeClr val="bg1"/>
                </a:solidFill>
                <a:effectLst/>
                <a:latin typeface="system-ui"/>
              </a:rPr>
              <a:t>Load csv file to </a:t>
            </a:r>
            <a:r>
              <a:rPr lang="en-US" sz="1050" b="0" i="0" dirty="0" err="1">
                <a:solidFill>
                  <a:schemeClr val="bg1"/>
                </a:solidFill>
                <a:effectLst/>
                <a:latin typeface="system-ui"/>
              </a:rPr>
              <a:t>dataframe</a:t>
            </a:r>
            <a:r>
              <a:rPr lang="en-US" sz="1050" dirty="0">
                <a:solidFill>
                  <a:schemeClr val="bg1"/>
                </a:solidFill>
                <a:latin typeface="system-ui"/>
              </a:rPr>
              <a:t>. </a:t>
            </a:r>
            <a:r>
              <a:rPr lang="en-US" sz="1050" b="0" i="0" dirty="0">
                <a:solidFill>
                  <a:schemeClr val="bg1"/>
                </a:solidFill>
                <a:effectLst/>
                <a:latin typeface="system-ui"/>
              </a:rPr>
              <a:t>Create a NumPy array from the column Class.</a:t>
            </a:r>
            <a:endParaRPr lang="en-US" sz="1050" b="1" i="0" dirty="0">
              <a:solidFill>
                <a:schemeClr val="bg1"/>
              </a:solidFill>
              <a:effectLst/>
              <a:latin typeface="system-ui"/>
            </a:endParaRPr>
          </a:p>
        </p:txBody>
      </p:sp>
      <p:cxnSp>
        <p:nvCxnSpPr>
          <p:cNvPr id="23" name="Straight Arrow Connector 22">
            <a:extLst>
              <a:ext uri="{FF2B5EF4-FFF2-40B4-BE49-F238E27FC236}">
                <a16:creationId xmlns:a16="http://schemas.microsoft.com/office/drawing/2014/main" id="{08FA5F8F-9DA5-0C7E-F093-EC50EA58A488}"/>
              </a:ext>
            </a:extLst>
          </p:cNvPr>
          <p:cNvCxnSpPr>
            <a:cxnSpLocks/>
            <a:stCxn id="21" idx="2"/>
            <a:endCxn id="13" idx="0"/>
          </p:cNvCxnSpPr>
          <p:nvPr/>
        </p:nvCxnSpPr>
        <p:spPr>
          <a:xfrm>
            <a:off x="9787985" y="2382639"/>
            <a:ext cx="0" cy="289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FF1929-5EC2-FDF4-497B-8A1C5EC69C8A}"/>
              </a:ext>
            </a:extLst>
          </p:cNvPr>
          <p:cNvCxnSpPr>
            <a:cxnSpLocks/>
            <a:stCxn id="22" idx="2"/>
            <a:endCxn id="21" idx="0"/>
          </p:cNvCxnSpPr>
          <p:nvPr/>
        </p:nvCxnSpPr>
        <p:spPr>
          <a:xfrm>
            <a:off x="9787985" y="1759463"/>
            <a:ext cx="0" cy="238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CE4C9FEC-EA62-E1B9-D0AA-E89C8C723A30}"/>
              </a:ext>
            </a:extLst>
          </p:cNvPr>
          <p:cNvCxnSpPr>
            <a:cxnSpLocks/>
            <a:stCxn id="29" idx="1"/>
            <a:endCxn id="15" idx="1"/>
          </p:cNvCxnSpPr>
          <p:nvPr/>
        </p:nvCxnSpPr>
        <p:spPr>
          <a:xfrm rot="10800000">
            <a:off x="7773869" y="3554973"/>
            <a:ext cx="12700" cy="2686848"/>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82EB1F76-EE25-57A9-66B3-9FC6482D276D}"/>
              </a:ext>
            </a:extLst>
          </p:cNvPr>
          <p:cNvCxnSpPr>
            <a:cxnSpLocks/>
            <a:stCxn id="15" idx="3"/>
            <a:endCxn id="29" idx="3"/>
          </p:cNvCxnSpPr>
          <p:nvPr/>
        </p:nvCxnSpPr>
        <p:spPr>
          <a:xfrm>
            <a:off x="11802101" y="3554973"/>
            <a:ext cx="12700" cy="2686848"/>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6807C69-76B9-E088-EEEE-FCC97F50C7D8}"/>
              </a:ext>
            </a:extLst>
          </p:cNvPr>
          <p:cNvSpPr/>
          <p:nvPr/>
        </p:nvSpPr>
        <p:spPr>
          <a:xfrm>
            <a:off x="7773869" y="6075746"/>
            <a:ext cx="4028232" cy="3321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latin typeface="system-ui"/>
              </a:rPr>
              <a:t>Plot the </a:t>
            </a:r>
            <a:r>
              <a:rPr lang="en-US" sz="1050">
                <a:latin typeface="system-ui"/>
              </a:rPr>
              <a:t>confusion matrix</a:t>
            </a:r>
            <a:endParaRPr lang="en-US" sz="1050" dirty="0">
              <a:latin typeface="system-ui"/>
            </a:endParaRPr>
          </a:p>
        </p:txBody>
      </p:sp>
      <p:cxnSp>
        <p:nvCxnSpPr>
          <p:cNvPr id="30" name="Straight Arrow Connector 29">
            <a:extLst>
              <a:ext uri="{FF2B5EF4-FFF2-40B4-BE49-F238E27FC236}">
                <a16:creationId xmlns:a16="http://schemas.microsoft.com/office/drawing/2014/main" id="{369A123F-00BC-771E-6739-6CADABB0E325}"/>
              </a:ext>
            </a:extLst>
          </p:cNvPr>
          <p:cNvCxnSpPr>
            <a:cxnSpLocks/>
            <a:stCxn id="16" idx="2"/>
            <a:endCxn id="29" idx="0"/>
          </p:cNvCxnSpPr>
          <p:nvPr/>
        </p:nvCxnSpPr>
        <p:spPr>
          <a:xfrm>
            <a:off x="9778180" y="5859497"/>
            <a:ext cx="9805" cy="216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829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EFD12F-B237-BD89-7197-50DDA752D7B1}"/>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Results</a:t>
            </a: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C525B3-9D9B-6014-E650-0FF664BC4D69}"/>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90203"/>
            <a:ext cx="10320776" cy="1285568"/>
          </a:xfrm>
          <a:prstGeom prst="rect">
            <a:avLst/>
          </a:prstGeom>
        </p:spPr>
        <p:txBody>
          <a:bodyPr>
            <a:normAutofit/>
          </a:bodyPr>
          <a:lstStyle/>
          <a:p>
            <a:pPr>
              <a:lnSpc>
                <a:spcPct val="100000"/>
              </a:lnSpc>
              <a:spcBef>
                <a:spcPts val="1400"/>
              </a:spcBef>
            </a:pPr>
            <a:r>
              <a:rPr lang="en-GB" sz="2000" dirty="0">
                <a:solidFill>
                  <a:schemeClr val="accent3">
                    <a:lumMod val="25000"/>
                  </a:schemeClr>
                </a:solidFill>
                <a:latin typeface="Abadi" panose="020B0604020104020204" pitchFamily="34" charset="0"/>
              </a:rPr>
              <a:t>With time (seen by the flight number), the success rate increased at all sites</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Flight Number vs. Launch Site</a:t>
            </a:r>
          </a:p>
        </p:txBody>
      </p:sp>
      <p:pic>
        <p:nvPicPr>
          <p:cNvPr id="1028" name="Picture 4">
            <a:extLst>
              <a:ext uri="{FF2B5EF4-FFF2-40B4-BE49-F238E27FC236}">
                <a16:creationId xmlns:a16="http://schemas.microsoft.com/office/drawing/2014/main" id="{D0A33489-7BD9-5BE9-B849-8926260E8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074" y="3426708"/>
            <a:ext cx="10800000" cy="216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9F908D-616A-3B63-C83A-F049FC1E08A5}"/>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6000" y="1523206"/>
            <a:ext cx="10800000" cy="1662446"/>
          </a:xfrm>
          <a:prstGeom prst="rect">
            <a:avLst/>
          </a:prstGeom>
        </p:spPr>
        <p:txBody>
          <a:bodyPr>
            <a:normAutofit lnSpcReduction="10000"/>
          </a:bodyPr>
          <a:lstStyle/>
          <a:p>
            <a:pPr>
              <a:lnSpc>
                <a:spcPct val="100000"/>
              </a:lnSpc>
              <a:spcBef>
                <a:spcPts val="1400"/>
              </a:spcBef>
            </a:pPr>
            <a:r>
              <a:rPr lang="en-US" sz="1400" dirty="0">
                <a:solidFill>
                  <a:schemeClr val="accent3">
                    <a:lumMod val="25000"/>
                  </a:schemeClr>
                </a:solidFill>
                <a:latin typeface="Abadi" panose="020B0604020104020204" pitchFamily="34" charset="0"/>
              </a:rPr>
              <a:t>At CCAFS SLC 40 the success rate is mixed at low payloads (less than 8000), no pattern. However, at heavy load around 15500 the success rate is very high.</a:t>
            </a:r>
          </a:p>
          <a:p>
            <a:pPr>
              <a:lnSpc>
                <a:spcPct val="100000"/>
              </a:lnSpc>
              <a:spcBef>
                <a:spcPts val="1400"/>
              </a:spcBef>
            </a:pPr>
            <a:r>
              <a:rPr lang="en-US" sz="1400" dirty="0">
                <a:solidFill>
                  <a:schemeClr val="accent3">
                    <a:lumMod val="25000"/>
                  </a:schemeClr>
                </a:solidFill>
                <a:latin typeface="Abadi" panose="020B0604020104020204" pitchFamily="34" charset="0"/>
              </a:rPr>
              <a:t>At VAFB-SLC 4E there are no rockets launched for heavy payload mass (greater than 10000). At the highest payload around 9600, the success rate is very high.</a:t>
            </a:r>
          </a:p>
          <a:p>
            <a:pPr>
              <a:lnSpc>
                <a:spcPct val="100000"/>
              </a:lnSpc>
              <a:spcBef>
                <a:spcPts val="1400"/>
              </a:spcBef>
            </a:pPr>
            <a:r>
              <a:rPr lang="en-US" sz="1400" dirty="0">
                <a:solidFill>
                  <a:schemeClr val="accent3">
                    <a:lumMod val="25000"/>
                  </a:schemeClr>
                </a:solidFill>
                <a:latin typeface="Abadi" panose="020B0604020104020204" pitchFamily="34" charset="0"/>
              </a:rPr>
              <a:t>At KSC LC 39A there is a range between ~5500 and 7000 where the success rate is null, however outside that range, the success rate is high.</a:t>
            </a:r>
          </a:p>
          <a:p>
            <a:pPr>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Payload vs. Launch Site</a:t>
            </a:r>
          </a:p>
        </p:txBody>
      </p:sp>
      <p:pic>
        <p:nvPicPr>
          <p:cNvPr id="2052" name="Picture 4">
            <a:extLst>
              <a:ext uri="{FF2B5EF4-FFF2-40B4-BE49-F238E27FC236}">
                <a16:creationId xmlns:a16="http://schemas.microsoft.com/office/drawing/2014/main" id="{1CB74E86-8C46-05B1-EAD5-859CFF511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0" y="3429000"/>
            <a:ext cx="10800000" cy="216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AC6D86-B893-916B-B93C-98A3D8E9E468}"/>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the highest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Success Rate vs. Orbit Type</a:t>
            </a:r>
          </a:p>
        </p:txBody>
      </p:sp>
      <p:pic>
        <p:nvPicPr>
          <p:cNvPr id="6" name="Picture 5">
            <a:extLst>
              <a:ext uri="{FF2B5EF4-FFF2-40B4-BE49-F238E27FC236}">
                <a16:creationId xmlns:a16="http://schemas.microsoft.com/office/drawing/2014/main" id="{0E840ABC-D150-1573-ECE5-F93B60B454EC}"/>
              </a:ext>
            </a:extLst>
          </p:cNvPr>
          <p:cNvPicPr>
            <a:picLocks noChangeAspect="1"/>
          </p:cNvPicPr>
          <p:nvPr/>
        </p:nvPicPr>
        <p:blipFill>
          <a:blip r:embed="rId2"/>
          <a:stretch>
            <a:fillRect/>
          </a:stretch>
        </p:blipFill>
        <p:spPr>
          <a:xfrm>
            <a:off x="5884936" y="1713635"/>
            <a:ext cx="5400675" cy="43338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D4E393-DE81-94FC-2C9D-AB13C2BB9CA0}"/>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48631"/>
            <a:ext cx="10687961" cy="1780369"/>
          </a:xfrm>
          <a:prstGeom prst="rect">
            <a:avLst/>
          </a:prstGeom>
        </p:spPr>
        <p:txBody>
          <a:bodyPr>
            <a:normAutofit fontScale="92500" lnSpcReduction="10000"/>
          </a:bodyPr>
          <a:lstStyle/>
          <a:p>
            <a:pPr>
              <a:lnSpc>
                <a:spcPct val="100000"/>
              </a:lnSpc>
              <a:spcBef>
                <a:spcPts val="1400"/>
              </a:spcBef>
            </a:pPr>
            <a:r>
              <a:rPr lang="en-US" sz="2000" dirty="0">
                <a:solidFill>
                  <a:schemeClr val="accent3">
                    <a:lumMod val="25000"/>
                  </a:schemeClr>
                </a:solidFill>
                <a:latin typeface="Abadi" panose="020B0604020104020204" pitchFamily="34" charset="0"/>
              </a:rPr>
              <a:t>In the LEO orbit, success seems to be related to the number of flights.</a:t>
            </a:r>
          </a:p>
          <a:p>
            <a:pPr>
              <a:lnSpc>
                <a:spcPct val="100000"/>
              </a:lnSpc>
              <a:spcBef>
                <a:spcPts val="1400"/>
              </a:spcBef>
            </a:pPr>
            <a:r>
              <a:rPr lang="en-US" sz="2000" dirty="0">
                <a:solidFill>
                  <a:schemeClr val="accent3">
                    <a:lumMod val="25000"/>
                  </a:schemeClr>
                </a:solidFill>
                <a:latin typeface="Abadi" panose="020B0604020104020204" pitchFamily="34" charset="0"/>
              </a:rPr>
              <a:t>In the GTO orbit, there appears to be no relationship between flight number and success.</a:t>
            </a:r>
          </a:p>
          <a:p>
            <a:pPr>
              <a:lnSpc>
                <a:spcPct val="100000"/>
              </a:lnSpc>
              <a:spcBef>
                <a:spcPts val="1400"/>
              </a:spcBef>
            </a:pPr>
            <a:r>
              <a:rPr lang="en-US" sz="2000" dirty="0">
                <a:solidFill>
                  <a:schemeClr val="accent3">
                    <a:lumMod val="25000"/>
                  </a:schemeClr>
                </a:solidFill>
                <a:latin typeface="Abadi" panose="020B0604020104020204" pitchFamily="34" charset="0"/>
              </a:rPr>
              <a:t>SSO had few launches but is has a 100% success rate</a:t>
            </a:r>
          </a:p>
          <a:p>
            <a:pPr>
              <a:lnSpc>
                <a:spcPct val="100000"/>
              </a:lnSpc>
              <a:spcBef>
                <a:spcPts val="1400"/>
              </a:spcBef>
            </a:pPr>
            <a:r>
              <a:rPr lang="en-US" sz="2000" dirty="0">
                <a:solidFill>
                  <a:schemeClr val="accent3">
                    <a:lumMod val="25000"/>
                  </a:schemeClr>
                </a:solidFill>
                <a:latin typeface="Abadi" panose="020B0604020104020204" pitchFamily="34" charset="0"/>
              </a:rPr>
              <a:t>VLEO has a high success rate and was the preferred launch pad in the later launches.</a:t>
            </a: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Flight Number vs. Orbit Type</a:t>
            </a:r>
          </a:p>
        </p:txBody>
      </p:sp>
      <p:pic>
        <p:nvPicPr>
          <p:cNvPr id="4100" name="Picture 4">
            <a:extLst>
              <a:ext uri="{FF2B5EF4-FFF2-40B4-BE49-F238E27FC236}">
                <a16:creationId xmlns:a16="http://schemas.microsoft.com/office/drawing/2014/main" id="{106DB041-732E-B3A5-F558-D9F12A3E1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811" y="3560171"/>
            <a:ext cx="10800000" cy="216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2E7E31-A4DD-9F8C-34AE-3F4951A8D0A7}"/>
              </a:ext>
            </a:extLst>
          </p:cNvPr>
          <p:cNvSpPr/>
          <p:nvPr/>
        </p:nvSpPr>
        <p:spPr>
          <a:xfrm>
            <a:off x="0" y="-551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76516"/>
            <a:ext cx="10326708" cy="4649057"/>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(using API’s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514372" y="-5510"/>
            <a:ext cx="10515600" cy="1109981"/>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64A8AA-C472-4943-052A-6E6399FE535E}"/>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5510"/>
            <a:ext cx="10687961" cy="224557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rate is higher for LEO, PO and ISS.</a:t>
            </a:r>
          </a:p>
          <a:p>
            <a:pPr>
              <a:lnSpc>
                <a:spcPct val="100000"/>
              </a:lnSpc>
              <a:spcBef>
                <a:spcPts val="1400"/>
              </a:spcBef>
            </a:pPr>
            <a:r>
              <a:rPr lang="en-US" sz="2200" dirty="0">
                <a:solidFill>
                  <a:schemeClr val="accent3">
                    <a:lumMod val="25000"/>
                  </a:schemeClr>
                </a:solidFill>
                <a:latin typeface="Abadi" panose="020B0604020104020204" pitchFamily="34" charset="0"/>
              </a:rPr>
              <a:t>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Payload vs. Orbit Type</a:t>
            </a:r>
          </a:p>
        </p:txBody>
      </p:sp>
      <p:pic>
        <p:nvPicPr>
          <p:cNvPr id="5122" name="Picture 2">
            <a:extLst>
              <a:ext uri="{FF2B5EF4-FFF2-40B4-BE49-F238E27FC236}">
                <a16:creationId xmlns:a16="http://schemas.microsoft.com/office/drawing/2014/main" id="{1E7EA40A-E068-9963-8840-5EC23788A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000" y="3703363"/>
            <a:ext cx="10800000" cy="216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C4A0DE6-B7FA-EC99-FE2E-934EECD1AAA8}"/>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509001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increased since 2013 until it picked in 2017</a:t>
            </a:r>
          </a:p>
          <a:p>
            <a:pPr>
              <a:lnSpc>
                <a:spcPct val="100000"/>
              </a:lnSpc>
              <a:spcBef>
                <a:spcPts val="1400"/>
              </a:spcBef>
            </a:pPr>
            <a:r>
              <a:rPr lang="en-US" sz="2200" dirty="0">
                <a:solidFill>
                  <a:schemeClr val="accent3">
                    <a:lumMod val="25000"/>
                  </a:schemeClr>
                </a:solidFill>
                <a:latin typeface="Abadi" panose="020B0604020104020204" pitchFamily="34" charset="0"/>
              </a:rPr>
              <a:t>Then the success rate decreased slightly in 2018</a:t>
            </a:r>
          </a:p>
          <a:p>
            <a:pPr>
              <a:lnSpc>
                <a:spcPct val="100000"/>
              </a:lnSpc>
              <a:spcBef>
                <a:spcPts val="1400"/>
              </a:spcBef>
            </a:pPr>
            <a:r>
              <a:rPr lang="en-US" sz="2200" dirty="0">
                <a:solidFill>
                  <a:schemeClr val="accent3">
                    <a:lumMod val="25000"/>
                  </a:schemeClr>
                </a:solidFill>
                <a:latin typeface="Abadi" panose="020B0604020104020204" pitchFamily="34" charset="0"/>
              </a:rPr>
              <a:t>In later years success rate was about 80%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Launch Success Yearly Trend</a:t>
            </a:r>
          </a:p>
        </p:txBody>
      </p:sp>
      <p:pic>
        <p:nvPicPr>
          <p:cNvPr id="6148" name="Picture 4">
            <a:extLst>
              <a:ext uri="{FF2B5EF4-FFF2-40B4-BE49-F238E27FC236}">
                <a16:creationId xmlns:a16="http://schemas.microsoft.com/office/drawing/2014/main" id="{58A173C9-E7C2-5409-771B-E331159CE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1977" y="1547470"/>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D99730-DEDB-31C3-ED92-8ABAC078B489}"/>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9885"/>
            <a:ext cx="5306876" cy="473707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DISTINCT</a:t>
            </a:r>
            <a:r>
              <a:rPr lang="en-US" sz="2200" dirty="0">
                <a:solidFill>
                  <a:schemeClr val="accent3">
                    <a:lumMod val="25000"/>
                  </a:schemeClr>
                </a:solidFill>
                <a:latin typeface="Abadi" panose="020B0604020104020204" pitchFamily="34" charset="0"/>
              </a:rPr>
              <a:t> clause is used in the query to select only unique values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All Launch Site Names</a:t>
            </a:r>
          </a:p>
        </p:txBody>
      </p:sp>
      <p:sp>
        <p:nvSpPr>
          <p:cNvPr id="8" name="Rectangle 7">
            <a:extLst>
              <a:ext uri="{FF2B5EF4-FFF2-40B4-BE49-F238E27FC236}">
                <a16:creationId xmlns:a16="http://schemas.microsoft.com/office/drawing/2014/main" id="{1713F44A-BA08-73E3-B78E-A20552B5D5CB}"/>
              </a:ext>
            </a:extLst>
          </p:cNvPr>
          <p:cNvSpPr/>
          <p:nvPr/>
        </p:nvSpPr>
        <p:spPr>
          <a:xfrm>
            <a:off x="1317522" y="1945323"/>
            <a:ext cx="3893574" cy="7374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select distinct </a:t>
            </a:r>
            <a:r>
              <a:rPr lang="en-US" dirty="0" err="1"/>
              <a:t>Launch_Site</a:t>
            </a:r>
            <a:endParaRPr lang="en-US" dirty="0"/>
          </a:p>
          <a:p>
            <a:r>
              <a:rPr lang="en-US" dirty="0"/>
              <a:t>from SPACEXTABLE</a:t>
            </a:r>
          </a:p>
        </p:txBody>
      </p:sp>
      <p:sp>
        <p:nvSpPr>
          <p:cNvPr id="11" name="Content Placeholder 4">
            <a:extLst>
              <a:ext uri="{FF2B5EF4-FFF2-40B4-BE49-F238E27FC236}">
                <a16:creationId xmlns:a16="http://schemas.microsoft.com/office/drawing/2014/main" id="{7223BD32-042A-00A6-2F81-DBCEF39DE16C}"/>
              </a:ext>
            </a:extLst>
          </p:cNvPr>
          <p:cNvSpPr txBox="1">
            <a:spLocks/>
          </p:cNvSpPr>
          <p:nvPr/>
        </p:nvSpPr>
        <p:spPr>
          <a:xfrm>
            <a:off x="6294215" y="1508257"/>
            <a:ext cx="5306876" cy="47370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3" name="Picture 12">
            <a:extLst>
              <a:ext uri="{FF2B5EF4-FFF2-40B4-BE49-F238E27FC236}">
                <a16:creationId xmlns:a16="http://schemas.microsoft.com/office/drawing/2014/main" id="{6082DC84-FB7C-E849-3CD8-CDEC871710BD}"/>
              </a:ext>
            </a:extLst>
          </p:cNvPr>
          <p:cNvPicPr>
            <a:picLocks noChangeAspect="1"/>
          </p:cNvPicPr>
          <p:nvPr/>
        </p:nvPicPr>
        <p:blipFill>
          <a:blip r:embed="rId2"/>
          <a:stretch>
            <a:fillRect/>
          </a:stretch>
        </p:blipFill>
        <p:spPr>
          <a:xfrm>
            <a:off x="7390299" y="2041891"/>
            <a:ext cx="1412238" cy="208765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6B638C-3AD8-521B-581B-5C5A8A6B5DC8}"/>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38865"/>
            <a:ext cx="9745589" cy="49380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 -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of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LIKE ‘CCA%’ </a:t>
            </a:r>
            <a:r>
              <a:rPr lang="en-US" sz="2200" dirty="0">
                <a:solidFill>
                  <a:schemeClr val="accent3">
                    <a:lumMod val="25000"/>
                  </a:schemeClr>
                </a:solidFill>
                <a:latin typeface="Abadi" panose="020B0604020104020204" pitchFamily="34" charset="0"/>
              </a:rPr>
              <a:t>ensures the </a:t>
            </a:r>
            <a:r>
              <a:rPr lang="en-US" sz="2200" dirty="0" err="1">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Launch_Site</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 </a:t>
            </a:r>
            <a:r>
              <a:rPr lang="en-US" sz="2200" dirty="0">
                <a:solidFill>
                  <a:schemeClr val="accent3">
                    <a:lumMod val="25000"/>
                  </a:schemeClr>
                </a:solidFill>
                <a:latin typeface="Abadi" panose="020B0604020104020204" pitchFamily="34" charset="0"/>
              </a:rPr>
              <a:t>begins with ‘CCA’. Use of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LIMIT 5</a:t>
            </a:r>
            <a:r>
              <a:rPr lang="en-US" sz="2200" dirty="0">
                <a:solidFill>
                  <a:schemeClr val="accent3">
                    <a:lumMod val="25000"/>
                  </a:schemeClr>
                </a:solidFill>
                <a:latin typeface="Abadi" panose="020B0604020104020204" pitchFamily="34" charset="0"/>
              </a:rPr>
              <a:t> outputs only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Launch Site Names Begin with 'CCA'</a:t>
            </a:r>
          </a:p>
        </p:txBody>
      </p:sp>
      <p:sp>
        <p:nvSpPr>
          <p:cNvPr id="6" name="Rectangle 5">
            <a:extLst>
              <a:ext uri="{FF2B5EF4-FFF2-40B4-BE49-F238E27FC236}">
                <a16:creationId xmlns:a16="http://schemas.microsoft.com/office/drawing/2014/main" id="{A1F13604-8520-DAFA-E1AA-8CB1467DFC8E}"/>
              </a:ext>
            </a:extLst>
          </p:cNvPr>
          <p:cNvSpPr/>
          <p:nvPr/>
        </p:nvSpPr>
        <p:spPr>
          <a:xfrm>
            <a:off x="1877050" y="1774460"/>
            <a:ext cx="3893574" cy="860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select * from SPACEXTABLE     </a:t>
            </a:r>
          </a:p>
          <a:p>
            <a:r>
              <a:rPr lang="en-US" dirty="0"/>
              <a:t>where </a:t>
            </a:r>
            <a:r>
              <a:rPr lang="en-US" dirty="0" err="1"/>
              <a:t>Launch_Site</a:t>
            </a:r>
            <a:r>
              <a:rPr lang="en-US" dirty="0"/>
              <a:t> like 'CCA%’   </a:t>
            </a:r>
          </a:p>
          <a:p>
            <a:r>
              <a:rPr lang="en-US" dirty="0"/>
              <a:t>limit 5</a:t>
            </a:r>
          </a:p>
        </p:txBody>
      </p:sp>
      <p:pic>
        <p:nvPicPr>
          <p:cNvPr id="8" name="Picture 7">
            <a:extLst>
              <a:ext uri="{FF2B5EF4-FFF2-40B4-BE49-F238E27FC236}">
                <a16:creationId xmlns:a16="http://schemas.microsoft.com/office/drawing/2014/main" id="{5677C9C9-CBCD-B0C7-3105-86A0F367C8C8}"/>
              </a:ext>
            </a:extLst>
          </p:cNvPr>
          <p:cNvPicPr>
            <a:picLocks noChangeAspect="1"/>
          </p:cNvPicPr>
          <p:nvPr/>
        </p:nvPicPr>
        <p:blipFill>
          <a:blip r:embed="rId2"/>
          <a:stretch>
            <a:fillRect/>
          </a:stretch>
        </p:blipFill>
        <p:spPr>
          <a:xfrm>
            <a:off x="1222141" y="3619100"/>
            <a:ext cx="9747717" cy="234203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7C0508-6537-3ACD-9A3D-743A23533AA3}"/>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7187"/>
            <a:ext cx="9745589" cy="48397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 –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of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SUM("PAYLOAD_MASS__KG_")</a:t>
            </a:r>
            <a:r>
              <a:rPr lang="en-US" sz="2200" dirty="0">
                <a:solidFill>
                  <a:schemeClr val="accent3">
                    <a:lumMod val="25000"/>
                  </a:schemeClr>
                </a:solidFill>
                <a:latin typeface="Abadi" panose="020B0604020104020204" pitchFamily="34" charset="0"/>
              </a:rPr>
              <a:t> calculates the sum of the payload of all records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WHERE customer ='NASA (CRS)’ </a:t>
            </a:r>
            <a:r>
              <a:rPr lang="en-US" sz="2200" dirty="0">
                <a:solidFill>
                  <a:schemeClr val="accent3">
                    <a:lumMod val="25000"/>
                  </a:schemeClr>
                </a:solidFill>
                <a:latin typeface="Abadi" panose="020B0604020104020204" pitchFamily="34" charset="0"/>
              </a:rPr>
              <a:t>condition is true.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Total Payload Mass</a:t>
            </a:r>
          </a:p>
        </p:txBody>
      </p:sp>
      <p:sp>
        <p:nvSpPr>
          <p:cNvPr id="6" name="Rectangle 5">
            <a:extLst>
              <a:ext uri="{FF2B5EF4-FFF2-40B4-BE49-F238E27FC236}">
                <a16:creationId xmlns:a16="http://schemas.microsoft.com/office/drawing/2014/main" id="{69EFC160-244E-4C47-52FC-F03C4F603910}"/>
              </a:ext>
            </a:extLst>
          </p:cNvPr>
          <p:cNvSpPr/>
          <p:nvPr/>
        </p:nvSpPr>
        <p:spPr>
          <a:xfrm>
            <a:off x="2930013" y="1944328"/>
            <a:ext cx="6876140" cy="7005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select sum("PAYLOAD_MASS__KG_") </a:t>
            </a:r>
            <a:r>
              <a:rPr lang="en-US" dirty="0" err="1"/>
              <a:t>Total_Payload</a:t>
            </a:r>
            <a:r>
              <a:rPr lang="en-US" dirty="0"/>
              <a:t> from SPACEXTABLE</a:t>
            </a:r>
          </a:p>
          <a:p>
            <a:r>
              <a:rPr lang="en-US" dirty="0"/>
              <a:t>where customer ='NASA (CRS)'</a:t>
            </a:r>
          </a:p>
        </p:txBody>
      </p:sp>
      <p:pic>
        <p:nvPicPr>
          <p:cNvPr id="8" name="Picture 7">
            <a:extLst>
              <a:ext uri="{FF2B5EF4-FFF2-40B4-BE49-F238E27FC236}">
                <a16:creationId xmlns:a16="http://schemas.microsoft.com/office/drawing/2014/main" id="{E67BB214-9FFF-C918-7DF4-F8172051FB9B}"/>
              </a:ext>
            </a:extLst>
          </p:cNvPr>
          <p:cNvPicPr>
            <a:picLocks noChangeAspect="1"/>
          </p:cNvPicPr>
          <p:nvPr/>
        </p:nvPicPr>
        <p:blipFill>
          <a:blip r:embed="rId2"/>
          <a:stretch>
            <a:fillRect/>
          </a:stretch>
        </p:blipFill>
        <p:spPr>
          <a:xfrm>
            <a:off x="4347798" y="4052015"/>
            <a:ext cx="2020285" cy="104755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2C56D-B446-CAE4-B1C9-20FE507FABF3}"/>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6348"/>
            <a:ext cx="9745589" cy="479061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of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AVG("PAYLOAD_MASS__KG_") </a:t>
            </a:r>
            <a:r>
              <a:rPr lang="en-US" sz="2200" dirty="0">
                <a:solidFill>
                  <a:schemeClr val="accent3">
                    <a:lumMod val="25000"/>
                  </a:schemeClr>
                </a:solidFill>
                <a:latin typeface="Abadi" panose="020B0604020104020204" pitchFamily="34" charset="0"/>
              </a:rPr>
              <a:t>calculates the average of the payload of all records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WHERE "</a:t>
            </a:r>
            <a:r>
              <a:rPr lang="en-US" sz="2200" dirty="0" err="1">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Booster_Version</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 =‘F9 v1.1’ </a:t>
            </a:r>
            <a:r>
              <a:rPr lang="en-US" sz="2200" dirty="0">
                <a:solidFill>
                  <a:schemeClr val="accent3">
                    <a:lumMod val="25000"/>
                  </a:schemeClr>
                </a:solidFill>
                <a:latin typeface="Abadi" panose="020B0604020104020204" pitchFamily="34" charset="0"/>
              </a:rPr>
              <a:t>condition is true.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Average Payload Mass by F9 v1.1</a:t>
            </a:r>
          </a:p>
        </p:txBody>
      </p:sp>
      <p:sp>
        <p:nvSpPr>
          <p:cNvPr id="6" name="Rectangle 5">
            <a:extLst>
              <a:ext uri="{FF2B5EF4-FFF2-40B4-BE49-F238E27FC236}">
                <a16:creationId xmlns:a16="http://schemas.microsoft.com/office/drawing/2014/main" id="{8070D583-3F1A-BFD7-817A-DF6FD8009853}"/>
              </a:ext>
            </a:extLst>
          </p:cNvPr>
          <p:cNvSpPr/>
          <p:nvPr/>
        </p:nvSpPr>
        <p:spPr>
          <a:xfrm>
            <a:off x="2451453" y="2219632"/>
            <a:ext cx="6876140" cy="7005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select AVG("PAYLOAD_MASS__KG_") </a:t>
            </a:r>
            <a:r>
              <a:rPr lang="en-US" dirty="0" err="1"/>
              <a:t>Avg_Payload</a:t>
            </a:r>
            <a:r>
              <a:rPr lang="en-US" dirty="0"/>
              <a:t> from SPACEXTABLE</a:t>
            </a:r>
          </a:p>
          <a:p>
            <a:r>
              <a:rPr lang="en-US" dirty="0"/>
              <a:t>where "</a:t>
            </a:r>
            <a:r>
              <a:rPr lang="en-US" dirty="0" err="1"/>
              <a:t>Booster_Version</a:t>
            </a:r>
            <a:r>
              <a:rPr lang="en-US" dirty="0"/>
              <a:t>" ='F9 v1.1'</a:t>
            </a:r>
          </a:p>
        </p:txBody>
      </p:sp>
      <p:pic>
        <p:nvPicPr>
          <p:cNvPr id="8" name="Picture 7">
            <a:extLst>
              <a:ext uri="{FF2B5EF4-FFF2-40B4-BE49-F238E27FC236}">
                <a16:creationId xmlns:a16="http://schemas.microsoft.com/office/drawing/2014/main" id="{7E090407-4848-FE85-0E86-D37E2F855C01}"/>
              </a:ext>
            </a:extLst>
          </p:cNvPr>
          <p:cNvPicPr>
            <a:picLocks noChangeAspect="1"/>
          </p:cNvPicPr>
          <p:nvPr/>
        </p:nvPicPr>
        <p:blipFill>
          <a:blip r:embed="rId2"/>
          <a:stretch>
            <a:fillRect/>
          </a:stretch>
        </p:blipFill>
        <p:spPr>
          <a:xfrm>
            <a:off x="5186437" y="4335148"/>
            <a:ext cx="1950487" cy="113650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BCC869-9B78-8A26-227C-64C627856E54}"/>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7690"/>
            <a:ext cx="11097525" cy="48692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 – query:</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of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MIN(Date) </a:t>
            </a:r>
            <a:r>
              <a:rPr lang="en-US" sz="2200" dirty="0">
                <a:solidFill>
                  <a:schemeClr val="accent3">
                    <a:lumMod val="25000"/>
                  </a:schemeClr>
                </a:solidFill>
                <a:latin typeface="Abadi" panose="020B0604020104020204" pitchFamily="34" charset="0"/>
              </a:rPr>
              <a:t>function selected the earliest date,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WHERE "</a:t>
            </a:r>
            <a:r>
              <a:rPr lang="en-US" sz="2200" dirty="0" err="1">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Landing_Outcome</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 ='Success (ground pad)’</a:t>
            </a:r>
            <a:r>
              <a:rPr lang="en-US" sz="2200" dirty="0">
                <a:solidFill>
                  <a:schemeClr val="accent3">
                    <a:lumMod val="25000"/>
                  </a:schemeClr>
                </a:solidFill>
                <a:latin typeface="Abadi" panose="020B0604020104020204" pitchFamily="34" charset="0"/>
              </a:rPr>
              <a:t> condition was true.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22280"/>
            <a:ext cx="10515600" cy="11099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First Successful Ground Landing Date</a:t>
            </a:r>
          </a:p>
        </p:txBody>
      </p:sp>
      <p:sp>
        <p:nvSpPr>
          <p:cNvPr id="6" name="Rectangle 5">
            <a:extLst>
              <a:ext uri="{FF2B5EF4-FFF2-40B4-BE49-F238E27FC236}">
                <a16:creationId xmlns:a16="http://schemas.microsoft.com/office/drawing/2014/main" id="{0F47B06A-01DE-009C-C1D7-0CE2FE830F69}"/>
              </a:ext>
            </a:extLst>
          </p:cNvPr>
          <p:cNvSpPr/>
          <p:nvPr/>
        </p:nvSpPr>
        <p:spPr>
          <a:xfrm>
            <a:off x="2657930" y="1869358"/>
            <a:ext cx="6876140" cy="7005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select min(Date) </a:t>
            </a:r>
            <a:r>
              <a:rPr lang="en-US" dirty="0" err="1"/>
              <a:t>First_Landing</a:t>
            </a:r>
            <a:r>
              <a:rPr lang="en-US" dirty="0"/>
              <a:t> from SPACEXTABLE</a:t>
            </a:r>
          </a:p>
          <a:p>
            <a:r>
              <a:rPr lang="en-US" dirty="0"/>
              <a:t>where "</a:t>
            </a:r>
            <a:r>
              <a:rPr lang="en-US" dirty="0" err="1"/>
              <a:t>Landing_Outcome</a:t>
            </a:r>
            <a:r>
              <a:rPr lang="en-US" dirty="0"/>
              <a:t>" ='Success (ground pad)'</a:t>
            </a:r>
          </a:p>
        </p:txBody>
      </p:sp>
      <p:pic>
        <p:nvPicPr>
          <p:cNvPr id="8" name="Picture 7">
            <a:extLst>
              <a:ext uri="{FF2B5EF4-FFF2-40B4-BE49-F238E27FC236}">
                <a16:creationId xmlns:a16="http://schemas.microsoft.com/office/drawing/2014/main" id="{A4ECDC53-F623-B59A-4482-9CEC86447EB6}"/>
              </a:ext>
            </a:extLst>
          </p:cNvPr>
          <p:cNvPicPr>
            <a:picLocks noChangeAspect="1"/>
          </p:cNvPicPr>
          <p:nvPr/>
        </p:nvPicPr>
        <p:blipFill>
          <a:blip r:embed="rId2"/>
          <a:stretch>
            <a:fillRect/>
          </a:stretch>
        </p:blipFill>
        <p:spPr>
          <a:xfrm>
            <a:off x="5126210" y="3845881"/>
            <a:ext cx="1441738" cy="8844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28E8FC-B3CC-F4E1-C9D3-AC7F60F329B0}"/>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8194"/>
            <a:ext cx="8482145" cy="48987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of DISTINCT ensured only unique values were selected. The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WHERE</a:t>
            </a:r>
            <a:r>
              <a:rPr lang="en-US" sz="2200" dirty="0">
                <a:solidFill>
                  <a:schemeClr val="accent3">
                    <a:lumMod val="25000"/>
                  </a:schemeClr>
                </a:solidFill>
                <a:latin typeface="Abadi" panose="020B0604020104020204" pitchFamily="34" charset="0"/>
              </a:rPr>
              <a:t> condition ensured that only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a:t>
            </a:r>
            <a:r>
              <a:rPr lang="en-US" sz="2200" dirty="0" err="1">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Landing_Outcome</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 ='Success (drone ship)’ </a:t>
            </a:r>
            <a:r>
              <a:rPr lang="en-US" sz="2200" dirty="0">
                <a:solidFill>
                  <a:schemeClr val="accent3">
                    <a:lumMod val="25000"/>
                  </a:schemeClr>
                </a:solidFill>
                <a:latin typeface="Abadi" panose="020B0604020104020204" pitchFamily="34" charset="0"/>
              </a:rPr>
              <a:t>were included and limited the payload to the desired range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("PAYLOAD_MASS__KG_"&gt;4000) AND ("PAYLOAD_MASS__KG_"&lt;6000)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70272" y="0"/>
            <a:ext cx="11120283"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sz="2800" dirty="0"/>
              <a:t>Successful Drone Ship Landing with Payload between 4000 and 6000</a:t>
            </a:r>
          </a:p>
        </p:txBody>
      </p:sp>
      <p:sp>
        <p:nvSpPr>
          <p:cNvPr id="3" name="Rectangle 2">
            <a:extLst>
              <a:ext uri="{FF2B5EF4-FFF2-40B4-BE49-F238E27FC236}">
                <a16:creationId xmlns:a16="http://schemas.microsoft.com/office/drawing/2014/main" id="{C5589EC0-0F4D-0FBA-ACE1-9810BDFF77C6}"/>
              </a:ext>
            </a:extLst>
          </p:cNvPr>
          <p:cNvSpPr/>
          <p:nvPr/>
        </p:nvSpPr>
        <p:spPr>
          <a:xfrm>
            <a:off x="570272" y="2384068"/>
            <a:ext cx="8839198" cy="13888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select distinct </a:t>
            </a:r>
            <a:r>
              <a:rPr lang="en-US" dirty="0" err="1"/>
              <a:t>Booster_Version</a:t>
            </a:r>
            <a:r>
              <a:rPr lang="en-US" dirty="0"/>
              <a:t>  from SPACEXTABLE</a:t>
            </a:r>
          </a:p>
          <a:p>
            <a:r>
              <a:rPr lang="en-US" dirty="0"/>
              <a:t>where "</a:t>
            </a:r>
            <a:r>
              <a:rPr lang="en-US" dirty="0" err="1"/>
              <a:t>Landing_Outcome</a:t>
            </a:r>
            <a:r>
              <a:rPr lang="en-US" dirty="0"/>
              <a:t>" ='Success (drone ship)’ and ("PAYLOAD_MASS__KG_"&gt;4000) and ("PAYLOAD_MASS__KG_"&lt;6000)</a:t>
            </a:r>
          </a:p>
        </p:txBody>
      </p:sp>
      <p:pic>
        <p:nvPicPr>
          <p:cNvPr id="7" name="Picture 6">
            <a:extLst>
              <a:ext uri="{FF2B5EF4-FFF2-40B4-BE49-F238E27FC236}">
                <a16:creationId xmlns:a16="http://schemas.microsoft.com/office/drawing/2014/main" id="{3D758B0D-9D4D-58FF-B40E-E7B6BC158B4B}"/>
              </a:ext>
            </a:extLst>
          </p:cNvPr>
          <p:cNvPicPr>
            <a:picLocks noChangeAspect="1"/>
          </p:cNvPicPr>
          <p:nvPr/>
        </p:nvPicPr>
        <p:blipFill>
          <a:blip r:embed="rId2"/>
          <a:stretch>
            <a:fillRect/>
          </a:stretch>
        </p:blipFill>
        <p:spPr>
          <a:xfrm>
            <a:off x="9840269" y="4075645"/>
            <a:ext cx="1445342" cy="17860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7AFD3D-B303-EDC2-03B5-0DF1EE14592A}"/>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859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Combining the use of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COUNT(*) </a:t>
            </a:r>
            <a:r>
              <a:rPr lang="en-US" sz="2200" dirty="0">
                <a:solidFill>
                  <a:schemeClr val="accent3">
                    <a:lumMod val="25000"/>
                  </a:schemeClr>
                </a:solidFill>
                <a:latin typeface="Abadi" panose="020B0604020104020204" pitchFamily="34" charset="0"/>
              </a:rPr>
              <a:t>with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GROUP BY</a:t>
            </a:r>
            <a:r>
              <a:rPr lang="en-US" sz="2200" dirty="0">
                <a:solidFill>
                  <a:schemeClr val="accent3">
                    <a:lumMod val="25000"/>
                  </a:schemeClr>
                </a:solidFill>
                <a:latin typeface="Abadi" panose="020B0604020104020204" pitchFamily="34" charset="0"/>
              </a:rPr>
              <a:t> outputs the count of the field in the group by </a:t>
            </a:r>
            <a:r>
              <a:rPr lang="en-US" sz="2200" dirty="0" err="1">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Mission_Outcome</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 </a:t>
            </a:r>
            <a:r>
              <a:rPr lang="en-US" sz="2200" dirty="0">
                <a:solidFill>
                  <a:schemeClr val="accent3">
                    <a:lumMod val="25000"/>
                  </a:schemeClr>
                </a:solidFill>
                <a:latin typeface="Abadi" panose="020B0604020104020204" pitchFamily="34" charset="0"/>
              </a:rPr>
              <a:t>or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RTRIM(</a:t>
            </a:r>
            <a:r>
              <a:rPr lang="en-US" sz="2200" dirty="0" err="1">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Mission_Outcome</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Use of RTRIM was used to remove an extra “space” existent in one “Success “ entry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22282"/>
            <a:ext cx="10515600" cy="1109981"/>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sz="3200" dirty="0"/>
              <a:t>Total Number of Successful and Failure Mission Outcomes</a:t>
            </a:r>
          </a:p>
        </p:txBody>
      </p:sp>
      <p:sp>
        <p:nvSpPr>
          <p:cNvPr id="7" name="Rectangle 6">
            <a:extLst>
              <a:ext uri="{FF2B5EF4-FFF2-40B4-BE49-F238E27FC236}">
                <a16:creationId xmlns:a16="http://schemas.microsoft.com/office/drawing/2014/main" id="{5E35E671-2036-9957-4278-F7B1166F14E3}"/>
              </a:ext>
            </a:extLst>
          </p:cNvPr>
          <p:cNvSpPr/>
          <p:nvPr/>
        </p:nvSpPr>
        <p:spPr>
          <a:xfrm>
            <a:off x="2204734" y="2080554"/>
            <a:ext cx="6876140" cy="9914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select </a:t>
            </a:r>
            <a:r>
              <a:rPr lang="en-US" dirty="0" err="1"/>
              <a:t>rtrim</a:t>
            </a:r>
            <a:r>
              <a:rPr lang="en-US" dirty="0"/>
              <a:t>(</a:t>
            </a:r>
            <a:r>
              <a:rPr lang="en-US" dirty="0" err="1"/>
              <a:t>Mission_Outcome</a:t>
            </a:r>
            <a:r>
              <a:rPr lang="en-US" dirty="0"/>
              <a:t>) </a:t>
            </a:r>
            <a:r>
              <a:rPr lang="en-US" dirty="0" err="1"/>
              <a:t>Mission_Outcome</a:t>
            </a:r>
            <a:r>
              <a:rPr lang="en-US" dirty="0"/>
              <a:t>, count(*) Total from SPACEXTABLE</a:t>
            </a:r>
          </a:p>
          <a:p>
            <a:r>
              <a:rPr lang="en-US" dirty="0"/>
              <a:t>Group by </a:t>
            </a:r>
            <a:r>
              <a:rPr lang="en-US" dirty="0" err="1"/>
              <a:t>rtrim</a:t>
            </a:r>
            <a:r>
              <a:rPr lang="en-US" dirty="0"/>
              <a:t>(</a:t>
            </a:r>
            <a:r>
              <a:rPr lang="en-US" dirty="0" err="1"/>
              <a:t>Mission_Outcome</a:t>
            </a:r>
            <a:r>
              <a:rPr lang="en-US" dirty="0"/>
              <a:t>)</a:t>
            </a:r>
          </a:p>
        </p:txBody>
      </p:sp>
      <p:pic>
        <p:nvPicPr>
          <p:cNvPr id="9" name="Picture 8">
            <a:extLst>
              <a:ext uri="{FF2B5EF4-FFF2-40B4-BE49-F238E27FC236}">
                <a16:creationId xmlns:a16="http://schemas.microsoft.com/office/drawing/2014/main" id="{89BE07C3-2EA2-5A6C-0E22-98B566C30983}"/>
              </a:ext>
            </a:extLst>
          </p:cNvPr>
          <p:cNvPicPr>
            <a:picLocks noChangeAspect="1"/>
          </p:cNvPicPr>
          <p:nvPr/>
        </p:nvPicPr>
        <p:blipFill>
          <a:blip r:embed="rId2"/>
          <a:stretch>
            <a:fillRect/>
          </a:stretch>
        </p:blipFill>
        <p:spPr>
          <a:xfrm>
            <a:off x="7400658" y="4883535"/>
            <a:ext cx="2685714" cy="134285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45EAEC-E0C7-058D-86AA-8102FDF16E87}"/>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4967" y="1268361"/>
            <a:ext cx="9901085" cy="49086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 –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a 2-step query performed using a sub-query: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SELECT MAX("PAYLOAD_MASS__KG_") FROM SPACEXTABLE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sub-query retrieves the maximum value of the payload. The result is used as input for the WHERE condition on the main query: </a:t>
            </a:r>
          </a:p>
          <a:p>
            <a:pPr marL="0" indent="0">
              <a:lnSpc>
                <a:spcPct val="100000"/>
              </a:lnSpc>
              <a:spcBef>
                <a:spcPts val="1400"/>
              </a:spcBef>
              <a:buNone/>
            </a:pPr>
            <a:r>
              <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	WHERE "PAYLOAD_MASS__KG_" = </a:t>
            </a:r>
          </a:p>
          <a:p>
            <a:pPr marL="0" indent="0">
              <a:lnSpc>
                <a:spcPct val="100000"/>
              </a:lnSpc>
              <a:spcBef>
                <a:spcPts val="1400"/>
              </a:spcBef>
              <a:buNone/>
            </a:pPr>
            <a:endPar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a:p>
            <a:pPr>
              <a:lnSpc>
                <a:spcPct val="100000"/>
              </a:lnSpc>
              <a:spcBef>
                <a:spcPts val="1400"/>
              </a:spcBef>
            </a:pPr>
            <a:endParaRPr lang="en-US" sz="22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Boosters Carried Maximum Payload</a:t>
            </a:r>
          </a:p>
        </p:txBody>
      </p:sp>
      <p:sp>
        <p:nvSpPr>
          <p:cNvPr id="6" name="Rectangle 5">
            <a:extLst>
              <a:ext uri="{FF2B5EF4-FFF2-40B4-BE49-F238E27FC236}">
                <a16:creationId xmlns:a16="http://schemas.microsoft.com/office/drawing/2014/main" id="{E6F1618D-4ADF-0BA7-68CD-4B4226BBA917}"/>
              </a:ext>
            </a:extLst>
          </p:cNvPr>
          <p:cNvSpPr/>
          <p:nvPr/>
        </p:nvSpPr>
        <p:spPr>
          <a:xfrm>
            <a:off x="770011" y="2111477"/>
            <a:ext cx="9121115" cy="8418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select  </a:t>
            </a:r>
            <a:r>
              <a:rPr lang="en-US" dirty="0" err="1"/>
              <a:t>Booster_Version</a:t>
            </a:r>
            <a:r>
              <a:rPr lang="en-US" dirty="0"/>
              <a:t>   from SPACEXTABLE</a:t>
            </a:r>
          </a:p>
          <a:p>
            <a:r>
              <a:rPr lang="en-US" dirty="0"/>
              <a:t>where "PAYLOAD_MASS__KG_" = (select max("PAYLOAD_MASS__KG_") from SPACEXTABLE)</a:t>
            </a:r>
          </a:p>
        </p:txBody>
      </p:sp>
      <p:pic>
        <p:nvPicPr>
          <p:cNvPr id="8" name="Picture 7">
            <a:extLst>
              <a:ext uri="{FF2B5EF4-FFF2-40B4-BE49-F238E27FC236}">
                <a16:creationId xmlns:a16="http://schemas.microsoft.com/office/drawing/2014/main" id="{27E3455A-F30B-FEC8-237D-CB78062CC816}"/>
              </a:ext>
            </a:extLst>
          </p:cNvPr>
          <p:cNvPicPr>
            <a:picLocks noChangeAspect="1"/>
          </p:cNvPicPr>
          <p:nvPr/>
        </p:nvPicPr>
        <p:blipFill>
          <a:blip r:embed="rId2"/>
          <a:stretch>
            <a:fillRect/>
          </a:stretch>
        </p:blipFill>
        <p:spPr>
          <a:xfrm>
            <a:off x="10443203" y="1774954"/>
            <a:ext cx="1276190" cy="417142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1FCD53-B9ED-B381-6E1B-43439E43CAA0}"/>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22282"/>
            <a:ext cx="10530114" cy="11099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b="1" dirty="0">
                <a:solidFill>
                  <a:schemeClr val="bg1"/>
                </a:solidFill>
                <a:latin typeface="Abadi"/>
              </a:rPr>
              <a:t>Introduction</a:t>
            </a:r>
            <a:endParaRPr lang="en-US" sz="3600" b="1" dirty="0">
              <a:solidFill>
                <a:schemeClr val="bg1"/>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238866"/>
            <a:ext cx="10499275" cy="4786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In this project, we aim to predict the successful landing of the Falcon 9 first stage. </a:t>
            </a:r>
          </a:p>
          <a:p>
            <a:pPr marL="457200" lvl="1" indent="0">
              <a:spcBef>
                <a:spcPts val="1400"/>
              </a:spcBef>
              <a:buNone/>
            </a:pPr>
            <a:r>
              <a:rPr lang="en-US" sz="1800" dirty="0">
                <a:solidFill>
                  <a:schemeClr val="accent3">
                    <a:lumMod val="25000"/>
                  </a:schemeClr>
                </a:solidFill>
                <a:latin typeface="Abadi" panose="020B0604020104020204" pitchFamily="34" charset="0"/>
              </a:rPr>
              <a:t>SpaceX advertises Falcon 9 rocket launches at a cost of 62 million dollars, significantly lower than the industry average of 165 million dollars offered by other providers. </a:t>
            </a:r>
          </a:p>
          <a:p>
            <a:pPr marL="457200" lvl="1" indent="0">
              <a:spcBef>
                <a:spcPts val="1400"/>
              </a:spcBef>
              <a:buNone/>
            </a:pPr>
            <a:r>
              <a:rPr lang="en-US" sz="1800" dirty="0">
                <a:solidFill>
                  <a:schemeClr val="accent3">
                    <a:lumMod val="25000"/>
                  </a:schemeClr>
                </a:solidFill>
                <a:latin typeface="Abadi" panose="020B0604020104020204" pitchFamily="34" charset="0"/>
              </a:rPr>
              <a:t>The cost-effectiveness is primarily attributed to SpaceX's ability to reuse the first stage. By accurately predicting the success of the first stage landing, we can determine the potential cost of a launch. </a:t>
            </a:r>
          </a:p>
          <a:p>
            <a:pPr marL="457200" lvl="1" indent="0">
              <a:spcBef>
                <a:spcPts val="1400"/>
              </a:spcBef>
              <a:buNone/>
            </a:pPr>
            <a:r>
              <a:rPr lang="en-US" sz="1800" dirty="0">
                <a:solidFill>
                  <a:schemeClr val="accent3">
                    <a:lumMod val="25000"/>
                  </a:schemeClr>
                </a:solidFill>
                <a:latin typeface="Abadi" panose="020B0604020104020204" pitchFamily="34" charset="0"/>
              </a:rPr>
              <a:t>This information can be invaluable for companies looking to bid against SpaceX in the competitive rocket launch market.</a:t>
            </a:r>
          </a:p>
          <a:p>
            <a:pPr marL="0" indent="0">
              <a:spcBef>
                <a:spcPts val="1400"/>
              </a:spcBef>
              <a:buNone/>
            </a:pPr>
            <a:r>
              <a:rPr lang="en-US" sz="2200" b="1"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Identify the correlation between rocket launch success and various launch characteristics such as launch site and rocket type. </a:t>
            </a:r>
          </a:p>
          <a:p>
            <a:pPr lvl="1">
              <a:spcBef>
                <a:spcPts val="1400"/>
              </a:spcBef>
            </a:pPr>
            <a:r>
              <a:rPr lang="en-US" sz="1800" dirty="0">
                <a:solidFill>
                  <a:schemeClr val="accent3">
                    <a:lumMod val="25000"/>
                  </a:schemeClr>
                </a:solidFill>
                <a:latin typeface="Abadi" panose="020B0604020104020204" pitchFamily="34" charset="0"/>
              </a:rPr>
              <a:t>Identify the optimal predictive model for determining rocket landing outcome.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319296-D4F4-F7CC-5596-1EA850B82D81}"/>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29032"/>
            <a:ext cx="10687962" cy="494793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function </a:t>
            </a:r>
            <a:r>
              <a:rPr lang="en-US" sz="2200" dirty="0">
                <a:solidFill>
                  <a:schemeClr val="accent3">
                    <a:lumMod val="25000"/>
                  </a:schemeClr>
                </a:solidFill>
                <a:effectLst>
                  <a:outerShdw blurRad="38100" dist="38100" dir="2700000" algn="tl">
                    <a:srgbClr val="000000">
                      <a:alpha val="43137"/>
                    </a:srgbClr>
                  </a:outerShdw>
                </a:effectLst>
                <a:latin typeface="Abadi"/>
              </a:rPr>
              <a:t>SUBSTR(Date, 6,2) </a:t>
            </a:r>
            <a:r>
              <a:rPr lang="en-US" sz="2200" dirty="0">
                <a:solidFill>
                  <a:schemeClr val="accent3">
                    <a:lumMod val="25000"/>
                  </a:schemeClr>
                </a:solidFill>
                <a:latin typeface="Abadi"/>
              </a:rPr>
              <a:t>retrieves the month from the </a:t>
            </a:r>
            <a:r>
              <a:rPr lang="en-US" sz="2200" dirty="0">
                <a:solidFill>
                  <a:schemeClr val="accent3">
                    <a:lumMod val="25000"/>
                  </a:schemeClr>
                </a:solidFill>
                <a:effectLst>
                  <a:outerShdw blurRad="38100" dist="38100" dir="2700000" algn="tl">
                    <a:srgbClr val="000000">
                      <a:alpha val="43137"/>
                    </a:srgbClr>
                  </a:outerShdw>
                </a:effectLst>
                <a:latin typeface="Abadi"/>
              </a:rPr>
              <a:t>Date</a:t>
            </a:r>
            <a:r>
              <a:rPr lang="en-US" sz="2200" dirty="0">
                <a:solidFill>
                  <a:schemeClr val="accent3">
                    <a:lumMod val="25000"/>
                  </a:schemeClr>
                </a:solidFill>
                <a:latin typeface="Abadi"/>
              </a:rPr>
              <a:t> field.</a:t>
            </a:r>
          </a:p>
          <a:p>
            <a:pPr>
              <a:lnSpc>
                <a:spcPct val="100000"/>
              </a:lnSpc>
              <a:spcBef>
                <a:spcPts val="1400"/>
              </a:spcBef>
            </a:pPr>
            <a:r>
              <a:rPr lang="en-US" sz="2200" dirty="0">
                <a:solidFill>
                  <a:schemeClr val="accent3">
                    <a:lumMod val="25000"/>
                  </a:schemeClr>
                </a:solidFill>
                <a:latin typeface="Abadi"/>
              </a:rPr>
              <a:t>Similarly, in the </a:t>
            </a:r>
            <a:r>
              <a:rPr lang="en-US" sz="2200" dirty="0">
                <a:solidFill>
                  <a:schemeClr val="accent3">
                    <a:lumMod val="25000"/>
                  </a:schemeClr>
                </a:solidFill>
                <a:effectLst>
                  <a:outerShdw blurRad="38100" dist="38100" dir="2700000" algn="tl">
                    <a:srgbClr val="000000">
                      <a:alpha val="43137"/>
                    </a:srgbClr>
                  </a:outerShdw>
                </a:effectLst>
                <a:latin typeface="Abadi"/>
              </a:rPr>
              <a:t>WHERE</a:t>
            </a:r>
            <a:r>
              <a:rPr lang="en-US" sz="2200" dirty="0">
                <a:solidFill>
                  <a:schemeClr val="accent3">
                    <a:lumMod val="25000"/>
                  </a:schemeClr>
                </a:solidFill>
                <a:latin typeface="Abadi"/>
              </a:rPr>
              <a:t> condition, using </a:t>
            </a:r>
            <a:r>
              <a:rPr lang="en-US" sz="2200" dirty="0">
                <a:solidFill>
                  <a:schemeClr val="accent3">
                    <a:lumMod val="25000"/>
                  </a:schemeClr>
                </a:solidFill>
                <a:effectLst>
                  <a:outerShdw blurRad="38100" dist="38100" dir="2700000" algn="tl">
                    <a:srgbClr val="000000">
                      <a:alpha val="43137"/>
                    </a:srgbClr>
                  </a:outerShdw>
                </a:effectLst>
                <a:latin typeface="Abadi"/>
              </a:rPr>
              <a:t>SUBSTR(Date,0,5)='2015’ </a:t>
            </a:r>
            <a:r>
              <a:rPr lang="en-US" sz="2200" dirty="0">
                <a:solidFill>
                  <a:schemeClr val="accent3">
                    <a:lumMod val="25000"/>
                  </a:schemeClr>
                </a:solidFill>
                <a:latin typeface="Abadi"/>
              </a:rPr>
              <a:t>ensures we only select the year 2015. Finally, we ensure </a:t>
            </a:r>
            <a:r>
              <a:rPr lang="en-US" sz="2200" dirty="0">
                <a:solidFill>
                  <a:schemeClr val="accent3">
                    <a:lumMod val="25000"/>
                  </a:schemeClr>
                </a:solidFill>
                <a:effectLst>
                  <a:outerShdw blurRad="38100" dist="38100" dir="2700000" algn="tl">
                    <a:srgbClr val="000000">
                      <a:alpha val="43137"/>
                    </a:srgbClr>
                  </a:outerShdw>
                </a:effectLst>
                <a:latin typeface="Abadi"/>
              </a:rPr>
              <a:t>"</a:t>
            </a:r>
            <a:r>
              <a:rPr lang="en-US" sz="2200" dirty="0" err="1">
                <a:solidFill>
                  <a:schemeClr val="accent3">
                    <a:lumMod val="25000"/>
                  </a:schemeClr>
                </a:solidFill>
                <a:effectLst>
                  <a:outerShdw blurRad="38100" dist="38100" dir="2700000" algn="tl">
                    <a:srgbClr val="000000">
                      <a:alpha val="43137"/>
                    </a:srgbClr>
                  </a:outerShdw>
                </a:effectLst>
                <a:latin typeface="Abadi"/>
              </a:rPr>
              <a:t>Landing_Outcome</a:t>
            </a:r>
            <a:r>
              <a:rPr lang="en-US" sz="2200" dirty="0">
                <a:solidFill>
                  <a:schemeClr val="accent3">
                    <a:lumMod val="25000"/>
                  </a:schemeClr>
                </a:solidFill>
                <a:effectLst>
                  <a:outerShdw blurRad="38100" dist="38100" dir="2700000" algn="tl">
                    <a:srgbClr val="000000">
                      <a:alpha val="43137"/>
                    </a:srgbClr>
                  </a:outerShdw>
                </a:effectLst>
                <a:latin typeface="Abadi"/>
              </a:rPr>
              <a:t>"='Failure (drone ship)'</a:t>
            </a:r>
            <a:endParaRPr lang="en-US" dirty="0">
              <a:solidFill>
                <a:schemeClr val="accent3">
                  <a:lumMod val="25000"/>
                </a:schemeClr>
              </a:solidFill>
              <a:effectLst>
                <a:outerShdw blurRad="38100" dist="38100" dir="2700000" algn="tl">
                  <a:srgbClr val="000000">
                    <a:alpha val="43137"/>
                  </a:srgbClr>
                </a:outerShdw>
              </a:effectLst>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2015 Launch Records</a:t>
            </a:r>
          </a:p>
        </p:txBody>
      </p:sp>
      <p:sp>
        <p:nvSpPr>
          <p:cNvPr id="6" name="Rectangle 5">
            <a:extLst>
              <a:ext uri="{FF2B5EF4-FFF2-40B4-BE49-F238E27FC236}">
                <a16:creationId xmlns:a16="http://schemas.microsoft.com/office/drawing/2014/main" id="{E4A05349-BCA9-4E26-3682-D8EAE61666B6}"/>
              </a:ext>
            </a:extLst>
          </p:cNvPr>
          <p:cNvSpPr/>
          <p:nvPr/>
        </p:nvSpPr>
        <p:spPr>
          <a:xfrm>
            <a:off x="1241196" y="2091522"/>
            <a:ext cx="9745589" cy="8825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select  </a:t>
            </a:r>
            <a:r>
              <a:rPr lang="en-US" dirty="0" err="1"/>
              <a:t>substr</a:t>
            </a:r>
            <a:r>
              <a:rPr lang="en-US" dirty="0"/>
              <a:t>(Date, 6,2) Month, </a:t>
            </a:r>
            <a:r>
              <a:rPr lang="en-US" dirty="0" err="1"/>
              <a:t>Landing_Outcome</a:t>
            </a:r>
            <a:r>
              <a:rPr lang="en-US" dirty="0"/>
              <a:t>, </a:t>
            </a:r>
            <a:r>
              <a:rPr lang="en-US" dirty="0" err="1"/>
              <a:t>Booster_Version</a:t>
            </a:r>
            <a:r>
              <a:rPr lang="en-US" dirty="0"/>
              <a:t> ,</a:t>
            </a:r>
            <a:r>
              <a:rPr lang="en-US" dirty="0" err="1"/>
              <a:t>Launch_Site</a:t>
            </a:r>
            <a:r>
              <a:rPr lang="en-US" dirty="0"/>
              <a:t> from SPACEXTABLE where </a:t>
            </a:r>
            <a:r>
              <a:rPr lang="en-US" dirty="0" err="1"/>
              <a:t>substr</a:t>
            </a:r>
            <a:r>
              <a:rPr lang="en-US" dirty="0"/>
              <a:t>(Date,0,5)='2015' and "</a:t>
            </a:r>
            <a:r>
              <a:rPr lang="en-US" dirty="0" err="1"/>
              <a:t>Landing_Outcome</a:t>
            </a:r>
            <a:r>
              <a:rPr lang="en-US" dirty="0"/>
              <a:t>"='Failure (drone ship)'</a:t>
            </a:r>
          </a:p>
        </p:txBody>
      </p:sp>
      <p:pic>
        <p:nvPicPr>
          <p:cNvPr id="8" name="Picture 7">
            <a:extLst>
              <a:ext uri="{FF2B5EF4-FFF2-40B4-BE49-F238E27FC236}">
                <a16:creationId xmlns:a16="http://schemas.microsoft.com/office/drawing/2014/main" id="{8453C793-34D1-C351-EC11-588FC98053C7}"/>
              </a:ext>
            </a:extLst>
          </p:cNvPr>
          <p:cNvPicPr>
            <a:picLocks noChangeAspect="1"/>
          </p:cNvPicPr>
          <p:nvPr/>
        </p:nvPicPr>
        <p:blipFill>
          <a:blip r:embed="rId2"/>
          <a:stretch>
            <a:fillRect/>
          </a:stretch>
        </p:blipFill>
        <p:spPr>
          <a:xfrm>
            <a:off x="3846666" y="4981607"/>
            <a:ext cx="4085714" cy="10000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FFED4F-93E8-D1F7-1BEF-8C9F8F202E47}"/>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48697"/>
            <a:ext cx="10687962" cy="4928266"/>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Rank the count of landing outcomes (such as Failure (drone ship) or Success (ground pad) between the date 2010-06-04 and 2017-03-20, in descending order – query:</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501445" y="0"/>
            <a:ext cx="11484078"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sz="3200" dirty="0"/>
              <a:t>Rank Landing Outcomes Between 2010-06-04 and 2017-03-20</a:t>
            </a:r>
          </a:p>
        </p:txBody>
      </p:sp>
      <p:sp>
        <p:nvSpPr>
          <p:cNvPr id="6" name="Rectangle 5">
            <a:extLst>
              <a:ext uri="{FF2B5EF4-FFF2-40B4-BE49-F238E27FC236}">
                <a16:creationId xmlns:a16="http://schemas.microsoft.com/office/drawing/2014/main" id="{819EFD8C-AFB9-42D2-ED9B-33A0DCC56ED4}"/>
              </a:ext>
            </a:extLst>
          </p:cNvPr>
          <p:cNvSpPr/>
          <p:nvPr/>
        </p:nvSpPr>
        <p:spPr>
          <a:xfrm>
            <a:off x="2313800" y="2153264"/>
            <a:ext cx="8206715" cy="11307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select  </a:t>
            </a:r>
            <a:r>
              <a:rPr lang="en-US" dirty="0" err="1"/>
              <a:t>Landing_Outcome</a:t>
            </a:r>
            <a:r>
              <a:rPr lang="en-US" dirty="0"/>
              <a:t>, count(</a:t>
            </a:r>
            <a:r>
              <a:rPr lang="en-US" dirty="0" err="1"/>
              <a:t>Landing_Outcome</a:t>
            </a:r>
            <a:r>
              <a:rPr lang="en-US" dirty="0"/>
              <a:t>) Total from SPACEXTABLE</a:t>
            </a:r>
          </a:p>
          <a:p>
            <a:r>
              <a:rPr lang="en-US" dirty="0"/>
              <a:t>where Date&gt;'2010-06-04' and Date&lt;'2017-03-20’ </a:t>
            </a:r>
          </a:p>
          <a:p>
            <a:r>
              <a:rPr lang="en-US" dirty="0"/>
              <a:t>group by </a:t>
            </a:r>
            <a:r>
              <a:rPr lang="en-US" dirty="0" err="1"/>
              <a:t>Landing_Outcome</a:t>
            </a:r>
            <a:endParaRPr lang="en-US" dirty="0"/>
          </a:p>
          <a:p>
            <a:r>
              <a:rPr lang="en-US" dirty="0"/>
              <a:t>order by Total desc</a:t>
            </a:r>
          </a:p>
        </p:txBody>
      </p:sp>
      <p:pic>
        <p:nvPicPr>
          <p:cNvPr id="8" name="Picture 7">
            <a:extLst>
              <a:ext uri="{FF2B5EF4-FFF2-40B4-BE49-F238E27FC236}">
                <a16:creationId xmlns:a16="http://schemas.microsoft.com/office/drawing/2014/main" id="{DE4A3161-683F-75DA-8E32-153A8B8D14DB}"/>
              </a:ext>
            </a:extLst>
          </p:cNvPr>
          <p:cNvPicPr>
            <a:picLocks noChangeAspect="1"/>
          </p:cNvPicPr>
          <p:nvPr/>
        </p:nvPicPr>
        <p:blipFill>
          <a:blip r:embed="rId2"/>
          <a:stretch>
            <a:fillRect/>
          </a:stretch>
        </p:blipFill>
        <p:spPr>
          <a:xfrm>
            <a:off x="8883579" y="3420133"/>
            <a:ext cx="2133333" cy="2885714"/>
          </a:xfrm>
          <a:prstGeom prst="rect">
            <a:avLst/>
          </a:prstGeom>
        </p:spPr>
      </p:pic>
      <p:sp>
        <p:nvSpPr>
          <p:cNvPr id="9" name="Content Placeholder 4">
            <a:extLst>
              <a:ext uri="{FF2B5EF4-FFF2-40B4-BE49-F238E27FC236}">
                <a16:creationId xmlns:a16="http://schemas.microsoft.com/office/drawing/2014/main" id="{8E7E199C-3087-CB94-2029-861DCFD7984B}"/>
              </a:ext>
            </a:extLst>
          </p:cNvPr>
          <p:cNvSpPr txBox="1">
            <a:spLocks/>
          </p:cNvSpPr>
          <p:nvPr/>
        </p:nvSpPr>
        <p:spPr>
          <a:xfrm>
            <a:off x="734028" y="3429000"/>
            <a:ext cx="7980744" cy="288571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COUNT(</a:t>
            </a:r>
            <a:r>
              <a:rPr lang="en-US" sz="2000" dirty="0" err="1">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Landing_Outcome</a:t>
            </a:r>
            <a:r>
              <a:rPr lang="en-US" sz="20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 Total </a:t>
            </a:r>
            <a:r>
              <a:rPr lang="en-US" sz="2000" dirty="0">
                <a:solidFill>
                  <a:schemeClr val="accent3">
                    <a:lumMod val="25000"/>
                  </a:schemeClr>
                </a:solidFill>
                <a:latin typeface="Abadi" panose="020B0604020104020204" pitchFamily="34" charset="0"/>
              </a:rPr>
              <a:t>defines the aggregation function and the field used, ‘Total’ is the name of the new column.</a:t>
            </a:r>
          </a:p>
          <a:p>
            <a:pPr>
              <a:lnSpc>
                <a:spcPct val="100000"/>
              </a:lnSpc>
              <a:spcBef>
                <a:spcPts val="1400"/>
              </a:spcBef>
            </a:pPr>
            <a:r>
              <a:rPr lang="en-US" sz="2000" dirty="0">
                <a:solidFill>
                  <a:schemeClr val="accent3">
                    <a:lumMod val="25000"/>
                  </a:schemeClr>
                </a:solidFill>
                <a:latin typeface="Abadi" panose="020B0604020104020204" pitchFamily="34" charset="0"/>
              </a:rPr>
              <a:t>Condition</a:t>
            </a:r>
            <a:r>
              <a:rPr lang="en-US" sz="20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 WHERE Date&gt;'2010-06-04’ AND Date&lt;'2017-03-20’ </a:t>
            </a:r>
            <a:r>
              <a:rPr lang="en-US" sz="2000" dirty="0">
                <a:solidFill>
                  <a:schemeClr val="accent3">
                    <a:lumMod val="25000"/>
                  </a:schemeClr>
                </a:solidFill>
                <a:latin typeface="Abadi" panose="020B0604020104020204" pitchFamily="34" charset="0"/>
              </a:rPr>
              <a:t>selects only results in the data range desired.</a:t>
            </a:r>
          </a:p>
          <a:p>
            <a:pPr>
              <a:lnSpc>
                <a:spcPct val="100000"/>
              </a:lnSpc>
              <a:spcBef>
                <a:spcPts val="1400"/>
              </a:spcBef>
            </a:pPr>
            <a:r>
              <a:rPr lang="en-US" sz="20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GROUP BY </a:t>
            </a:r>
            <a:r>
              <a:rPr lang="en-US" sz="2000" dirty="0" err="1">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Landing_Outcome</a:t>
            </a:r>
            <a:r>
              <a:rPr lang="en-US" sz="20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 </a:t>
            </a:r>
            <a:r>
              <a:rPr lang="en-US" sz="2000" dirty="0">
                <a:solidFill>
                  <a:schemeClr val="accent3">
                    <a:lumMod val="25000"/>
                  </a:schemeClr>
                </a:solidFill>
                <a:latin typeface="Abadi" panose="020B0604020104020204" pitchFamily="34" charset="0"/>
              </a:rPr>
              <a:t>allows the aggregation of the count results by </a:t>
            </a:r>
            <a:r>
              <a:rPr lang="en-US" sz="2000" dirty="0" err="1">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Landing_Outcome</a:t>
            </a:r>
            <a:endParaRPr lang="en-US" sz="20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endParaRPr>
          </a:p>
          <a:p>
            <a:pPr>
              <a:lnSpc>
                <a:spcPct val="100000"/>
              </a:lnSpc>
              <a:spcBef>
                <a:spcPts val="1400"/>
              </a:spcBef>
            </a:pPr>
            <a:r>
              <a:rPr lang="en-US" sz="2000" dirty="0">
                <a:solidFill>
                  <a:schemeClr val="accent3">
                    <a:lumMod val="25000"/>
                  </a:schemeClr>
                </a:solidFill>
                <a:effectLst>
                  <a:outerShdw blurRad="38100" dist="38100" dir="2700000" algn="tl">
                    <a:srgbClr val="000000">
                      <a:alpha val="43137"/>
                    </a:srgbClr>
                  </a:outerShdw>
                </a:effectLst>
                <a:latin typeface="Abadi" panose="020B0604020104020204" pitchFamily="34" charset="0"/>
              </a:rPr>
              <a:t>ORDER BY Total DESC </a:t>
            </a:r>
            <a:r>
              <a:rPr lang="en-US" sz="2000" dirty="0">
                <a:solidFill>
                  <a:schemeClr val="accent3">
                    <a:lumMod val="25000"/>
                  </a:schemeClr>
                </a:solidFill>
                <a:latin typeface="Abadi" panose="020B0604020104020204" pitchFamily="34" charset="0"/>
              </a:rPr>
              <a:t>lists results in descending order of the count “Total”</a:t>
            </a:r>
          </a:p>
        </p:txBody>
      </p:sp>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132DD3-B510-6087-1D4D-6F956ED9DB74}"/>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E5AA4F-17A2-CA2C-3175-9E95CFEAF3AB}"/>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0B6B9C-7966-C114-9E33-BC0CC8F74BCE}"/>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83EB22-DAB1-DD43-4B99-18105448415F}"/>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A1569D-928B-98B9-43B9-895C12B368FD}"/>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96D0DA-2C62-700D-F916-824A821241F0}"/>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9736BF-32DB-5DC1-3608-641B2B6A6D68}"/>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0"/>
            <a:ext cx="10515600" cy="108769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Classification Accuracy</a:t>
            </a:r>
          </a:p>
        </p:txBody>
      </p:sp>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F50E14-F50A-A22B-8F72-DFC985887169}"/>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22282"/>
            <a:ext cx="10515600" cy="1109981"/>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Confusion Matrix</a:t>
            </a:r>
          </a:p>
        </p:txBody>
      </p:sp>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7589F2-3DAF-6B22-3209-9FB1CE90F728}"/>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Conclusions</a:t>
            </a: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96F31E-1944-B11E-DD8E-B129C52C0629}"/>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lnSpcReduction="10000"/>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Appendix</a:t>
            </a:r>
          </a:p>
        </p:txBody>
      </p:sp>
    </p:spTree>
    <p:extLst>
      <p:ext uri="{BB962C8B-B14F-4D97-AF65-F5344CB8AC3E}">
        <p14:creationId xmlns:p14="http://schemas.microsoft.com/office/powerpoint/2010/main" val="3410008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9AC92E-88BF-B66B-B77A-742A8582C012}"/>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109982"/>
            <a:ext cx="10104817" cy="554645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600"/>
              </a:spcBef>
              <a:buNone/>
            </a:pPr>
            <a:r>
              <a:rPr lang="en-US" b="1" dirty="0">
                <a:solidFill>
                  <a:srgbClr val="1C7DDB"/>
                </a:solidFill>
              </a:rPr>
              <a:t>Executive Summary </a:t>
            </a:r>
          </a:p>
          <a:p>
            <a:pPr>
              <a:lnSpc>
                <a:spcPct val="100000"/>
              </a:lnSpc>
              <a:spcBef>
                <a:spcPts val="600"/>
              </a:spcBef>
            </a:pPr>
            <a:r>
              <a:rPr lang="en-US" sz="2000" b="1" dirty="0">
                <a:solidFill>
                  <a:schemeClr val="accent3">
                    <a:lumMod val="25000"/>
                  </a:schemeClr>
                </a:solidFill>
                <a:latin typeface="Abadi"/>
              </a:rPr>
              <a:t>Data collection methodology</a:t>
            </a:r>
          </a:p>
          <a:p>
            <a:pPr lvl="1">
              <a:lnSpc>
                <a:spcPct val="100000"/>
              </a:lnSpc>
              <a:spcBef>
                <a:spcPts val="600"/>
              </a:spcBef>
            </a:pPr>
            <a:r>
              <a:rPr lang="en-US" sz="1800" dirty="0">
                <a:solidFill>
                  <a:schemeClr val="tx1"/>
                </a:solidFill>
                <a:latin typeface="Abadi"/>
              </a:rPr>
              <a:t>SpaceX API and web scraping to collect Falcon 9 historical launch records from a Wikipedia page titled </a:t>
            </a:r>
            <a:r>
              <a:rPr lang="en-US" sz="1800" i="1" dirty="0">
                <a:solidFill>
                  <a:schemeClr val="tx1"/>
                </a:solidFill>
                <a:latin typeface="Abadi"/>
              </a:rPr>
              <a:t>List of Falcon 9 and Falcon Heavy launches.</a:t>
            </a:r>
          </a:p>
          <a:p>
            <a:pPr>
              <a:lnSpc>
                <a:spcPct val="100000"/>
              </a:lnSpc>
              <a:spcBef>
                <a:spcPts val="600"/>
              </a:spcBef>
            </a:pPr>
            <a:r>
              <a:rPr lang="en-US" sz="2000" b="1" dirty="0">
                <a:solidFill>
                  <a:schemeClr val="accent3">
                    <a:lumMod val="25000"/>
                  </a:schemeClr>
                </a:solidFill>
                <a:latin typeface="Abadi"/>
              </a:rPr>
              <a:t>Perform data wrangling</a:t>
            </a:r>
          </a:p>
          <a:p>
            <a:pPr lvl="1">
              <a:lnSpc>
                <a:spcPct val="100000"/>
              </a:lnSpc>
              <a:spcBef>
                <a:spcPts val="600"/>
              </a:spcBef>
            </a:pPr>
            <a:r>
              <a:rPr lang="en-US" sz="1800" dirty="0">
                <a:solidFill>
                  <a:schemeClr val="tx1"/>
                </a:solidFill>
                <a:latin typeface="Abadi"/>
              </a:rPr>
              <a:t>Augmented data with a Boolean feature that identifies the landing outcome.</a:t>
            </a:r>
          </a:p>
          <a:p>
            <a:pPr>
              <a:lnSpc>
                <a:spcPct val="100000"/>
              </a:lnSpc>
              <a:spcBef>
                <a:spcPts val="600"/>
              </a:spcBef>
            </a:pPr>
            <a:r>
              <a:rPr lang="en-US" sz="2000" b="1" dirty="0">
                <a:solidFill>
                  <a:schemeClr val="accent3">
                    <a:lumMod val="25000"/>
                  </a:schemeClr>
                </a:solidFill>
                <a:latin typeface="Abadi"/>
              </a:rPr>
              <a:t>Perform </a:t>
            </a:r>
            <a:r>
              <a:rPr lang="en-US" sz="1800" b="1" dirty="0">
                <a:solidFill>
                  <a:schemeClr val="tx1"/>
                </a:solidFill>
                <a:latin typeface="Abadi"/>
              </a:rPr>
              <a:t>exploratory</a:t>
            </a:r>
            <a:r>
              <a:rPr lang="en-US" sz="2000" b="1" dirty="0">
                <a:solidFill>
                  <a:schemeClr val="accent3">
                    <a:lumMod val="25000"/>
                  </a:schemeClr>
                </a:solidFill>
                <a:latin typeface="Abadi"/>
              </a:rPr>
              <a:t> data analysis (EDA) using SQL and visualization</a:t>
            </a:r>
          </a:p>
          <a:p>
            <a:pPr lvl="1">
              <a:lnSpc>
                <a:spcPct val="100000"/>
              </a:lnSpc>
              <a:spcBef>
                <a:spcPts val="600"/>
              </a:spcBef>
            </a:pPr>
            <a:r>
              <a:rPr lang="en-US" sz="1800" dirty="0">
                <a:solidFill>
                  <a:schemeClr val="tx1"/>
                </a:solidFill>
                <a:latin typeface="Abadi"/>
              </a:rPr>
              <a:t>Visualization using scatter charts and bar charts to show relationships between features to identify patterns in data.</a:t>
            </a:r>
          </a:p>
          <a:p>
            <a:pPr>
              <a:lnSpc>
                <a:spcPct val="100000"/>
              </a:lnSpc>
              <a:spcBef>
                <a:spcPts val="600"/>
              </a:spcBef>
            </a:pPr>
            <a:r>
              <a:rPr lang="en-US" sz="2000" b="1" dirty="0">
                <a:solidFill>
                  <a:schemeClr val="accent3">
                    <a:lumMod val="25000"/>
                  </a:schemeClr>
                </a:solidFill>
                <a:latin typeface="Abadi"/>
              </a:rPr>
              <a:t>Perform interactive visual analytics using Folium and </a:t>
            </a:r>
            <a:r>
              <a:rPr lang="en-US" sz="2000" b="1" dirty="0" err="1">
                <a:solidFill>
                  <a:schemeClr val="accent3">
                    <a:lumMod val="25000"/>
                  </a:schemeClr>
                </a:solidFill>
                <a:latin typeface="Abadi"/>
              </a:rPr>
              <a:t>Plotly</a:t>
            </a:r>
            <a:r>
              <a:rPr lang="en-US" sz="2000" b="1" dirty="0">
                <a:solidFill>
                  <a:schemeClr val="accent3">
                    <a:lumMod val="25000"/>
                  </a:schemeClr>
                </a:solidFill>
                <a:latin typeface="Abadi"/>
              </a:rPr>
              <a:t> Dash</a:t>
            </a:r>
          </a:p>
          <a:p>
            <a:pPr lvl="1">
              <a:lnSpc>
                <a:spcPct val="100000"/>
              </a:lnSpc>
              <a:spcBef>
                <a:spcPts val="600"/>
              </a:spcBef>
            </a:pPr>
            <a:r>
              <a:rPr lang="en-US" sz="1800" dirty="0">
                <a:solidFill>
                  <a:schemeClr val="tx1"/>
                </a:solidFill>
                <a:latin typeface="Abadi"/>
              </a:rPr>
              <a:t>Folium to plot all launch sites on a map. </a:t>
            </a:r>
            <a:r>
              <a:rPr lang="en-US" sz="1800" dirty="0" err="1">
                <a:solidFill>
                  <a:schemeClr val="tx1"/>
                </a:solidFill>
                <a:latin typeface="Abadi"/>
              </a:rPr>
              <a:t>Plotly</a:t>
            </a:r>
            <a:r>
              <a:rPr lang="en-US" sz="1800" dirty="0">
                <a:solidFill>
                  <a:schemeClr val="tx1"/>
                </a:solidFill>
                <a:latin typeface="Abadi"/>
              </a:rPr>
              <a:t> Dash to create an interactive dashboard to visualize success rate in a pie chart and a scatter chart to show the relationship between outcome and payload for the different booster versions.</a:t>
            </a:r>
          </a:p>
          <a:p>
            <a:pPr>
              <a:lnSpc>
                <a:spcPct val="100000"/>
              </a:lnSpc>
              <a:spcBef>
                <a:spcPts val="600"/>
              </a:spcBef>
            </a:pPr>
            <a:r>
              <a:rPr lang="en-US" sz="2000" b="1" dirty="0">
                <a:solidFill>
                  <a:schemeClr val="accent3">
                    <a:lumMod val="25000"/>
                  </a:schemeClr>
                </a:solidFill>
                <a:latin typeface="Abadi"/>
              </a:rPr>
              <a:t>Perform predictive analysis using classification models</a:t>
            </a:r>
          </a:p>
          <a:p>
            <a:pPr lvl="1">
              <a:lnSpc>
                <a:spcPct val="100000"/>
              </a:lnSpc>
              <a:spcBef>
                <a:spcPts val="600"/>
              </a:spcBef>
            </a:pPr>
            <a:r>
              <a:rPr lang="en-US" sz="1800" dirty="0">
                <a:solidFill>
                  <a:schemeClr val="tx1"/>
                </a:solidFill>
                <a:latin typeface="Abadi"/>
              </a:rPr>
              <a:t>Determine optimal hyperparameter for SVM, Classification Trees and Logistic Regression models.</a:t>
            </a:r>
          </a:p>
          <a:p>
            <a:pPr>
              <a:lnSpc>
                <a:spcPct val="100000"/>
              </a:lnSpc>
              <a:spcBef>
                <a:spcPts val="600"/>
              </a:spcBef>
            </a:pPr>
            <a:endParaRPr lang="en-US" sz="500" dirty="0">
              <a:solidFill>
                <a:schemeClr val="accent3">
                  <a:lumMod val="25000"/>
                </a:schemeClr>
              </a:solidFill>
              <a:latin typeface="Abadi"/>
            </a:endParaRPr>
          </a:p>
          <a:p>
            <a:pPr>
              <a:lnSpc>
                <a:spcPct val="100000"/>
              </a:lnSpc>
              <a:spcBef>
                <a:spcPts val="600"/>
              </a:spcBef>
            </a:pPr>
            <a:endParaRPr lang="en-US" sz="500" dirty="0">
              <a:solidFill>
                <a:schemeClr val="accent3">
                  <a:lumMod val="25000"/>
                </a:schemeClr>
              </a:solidFill>
              <a:latin typeface="Abadi"/>
            </a:endParaRPr>
          </a:p>
          <a:p>
            <a:pPr>
              <a:lnSpc>
                <a:spcPct val="100000"/>
              </a:lnSpc>
              <a:spcBef>
                <a:spcPts val="600"/>
              </a:spcBef>
            </a:pPr>
            <a:endParaRPr lang="en-US" sz="5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484875" y="1"/>
            <a:ext cx="10515600" cy="1109980"/>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Methodology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FBE0B7-30C4-0CD5-71A0-3727BBFB3412}"/>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8529"/>
            <a:ext cx="10515600" cy="4918434"/>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was collected using 2 different methods:</a:t>
            </a:r>
          </a:p>
          <a:p>
            <a:pPr>
              <a:lnSpc>
                <a:spcPct val="100000"/>
              </a:lnSpc>
              <a:spcBef>
                <a:spcPts val="1400"/>
              </a:spcBef>
            </a:pPr>
            <a:r>
              <a:rPr lang="en-US" sz="2200" dirty="0">
                <a:solidFill>
                  <a:schemeClr val="accent3">
                    <a:lumMod val="25000"/>
                  </a:schemeClr>
                </a:solidFill>
                <a:latin typeface="Abadi" panose="020B0604020104020204" pitchFamily="34" charset="0"/>
              </a:rPr>
              <a:t>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Using get request to the SpaceX API, we retrieved the data for the rockets, launchpads, payloads, cores, flight numbers and dates. Decoded the response content as a Json using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function call and parsed it 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Cleaned the data, checked for missing values and filled in missing values in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with its mean. Saved the data frame to a csv file for later analysis.</a:t>
            </a:r>
          </a:p>
          <a:p>
            <a:pPr>
              <a:lnSpc>
                <a:spcPct val="100000"/>
              </a:lnSpc>
              <a:spcBef>
                <a:spcPts val="1400"/>
              </a:spcBef>
            </a:pPr>
            <a:r>
              <a:rPr lang="en-US" sz="2200" dirty="0">
                <a:solidFill>
                  <a:schemeClr val="accent3">
                    <a:lumMod val="25000"/>
                  </a:schemeClr>
                </a:solidFill>
                <a:latin typeface="Abadi" panose="020B0604020104020204" pitchFamily="34" charset="0"/>
              </a:rPr>
              <a:t>Wikipedia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performed web scraping from Wikipedia for Falcon 9 launch records. Extracted the launch records as HTML tables, parsed the core table and converted it to a pandas data frame. </a:t>
            </a:r>
            <a:r>
              <a:rPr lang="en-US" sz="1800" dirty="0" err="1">
                <a:solidFill>
                  <a:schemeClr val="accent3">
                    <a:lumMod val="25000"/>
                  </a:schemeClr>
                </a:solidFill>
                <a:latin typeface="Abadi" panose="020B0604020104020204" pitchFamily="34" charset="0"/>
              </a:rPr>
              <a:t>Similarl</a:t>
            </a:r>
            <a:r>
              <a:rPr lang="en-US" sz="1800" dirty="0">
                <a:solidFill>
                  <a:schemeClr val="accent3">
                    <a:lumMod val="25000"/>
                  </a:schemeClr>
                </a:solidFill>
                <a:latin typeface="Abadi" panose="020B0604020104020204" pitchFamily="34" charset="0"/>
              </a:rPr>
              <a:t> to the API data collection process, saved the data frame to a csv file for later analysis.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22282"/>
            <a:ext cx="10515600" cy="1109981"/>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3600" b="1">
                <a:solidFill>
                  <a:schemeClr val="bg1"/>
                </a:solidFill>
                <a:latin typeface="Abadi"/>
                <a:ea typeface="IBM Plex Mono SemiBold" panose="020B0709050203000203" pitchFamily="49" charset="0"/>
                <a:cs typeface="IBM Plex Mono SemiBold" panose="020B0709050203000203" pitchFamily="49" charset="0"/>
              </a:defRPr>
            </a:lvl1pPr>
          </a:lstStyle>
          <a:p>
            <a:r>
              <a:rPr lang="en-US" dirty="0"/>
              <a:t>Data Collection</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angle 1">
            <a:extLst>
              <a:ext uri="{FF2B5EF4-FFF2-40B4-BE49-F238E27FC236}">
                <a16:creationId xmlns:a16="http://schemas.microsoft.com/office/drawing/2014/main" id="{8C5476FC-3134-E6E2-E6DC-4A680A323F07}"/>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a:ln>
                  <a:noFill/>
                </a:ln>
                <a:solidFill>
                  <a:schemeClr val="tx1"/>
                </a:solidFill>
                <a:effectLst/>
                <a:latin typeface="var(--jp-code-font-family)"/>
              </a:rPr>
              <a:t>Falcon 9</a:t>
            </a:r>
            <a:endParaRPr kumimoji="0" lang="en-US" altLang="en-US" sz="900" b="1" i="0" u="none" strike="noStrike" cap="none" normalizeH="0" baseline="0">
              <a:ln>
                <a:noFill/>
              </a:ln>
              <a:solidFill>
                <a:schemeClr val="tx1"/>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B83392-166E-6E5B-AE9F-5B7CDD197931}"/>
              </a:ext>
            </a:extLst>
          </p:cNvPr>
          <p:cNvSpPr/>
          <p:nvPr/>
        </p:nvSpPr>
        <p:spPr>
          <a:xfrm>
            <a:off x="0" y="0"/>
            <a:ext cx="12192000" cy="110998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373281" y="-1"/>
            <a:ext cx="10515600" cy="1101559"/>
          </a:xfrm>
          <a:prstGeom prst="rect">
            <a:avLst/>
          </a:prstGeom>
        </p:spPr>
        <p:txBody>
          <a:bodyPr vert="horz" lIns="91440" tIns="45720" rIns="91440" bIns="45720" rtlCol="0" anchor="ctr">
            <a:normAutofit/>
          </a:bodyPr>
          <a:lstStyle>
            <a:defPPr>
              <a:defRPr lang="en-US"/>
            </a:defPPr>
            <a:lvl1pPr>
              <a:lnSpc>
                <a:spcPct val="90000"/>
              </a:lnSpc>
              <a:spcBef>
                <a:spcPct val="0"/>
              </a:spcBef>
              <a:buNone/>
              <a:defRPr sz="4000">
                <a:solidFill>
                  <a:schemeClr val="accent1">
                    <a:lumMod val="75000"/>
                  </a:schemeClr>
                </a:solidFill>
                <a:latin typeface="Abadi"/>
                <a:ea typeface="IBM Plex Mono SemiBold" panose="020B0709050203000203" pitchFamily="49" charset="0"/>
                <a:cs typeface="IBM Plex Mono SemiBold" panose="020B0709050203000203" pitchFamily="49" charset="0"/>
              </a:defRPr>
            </a:lvl1pPr>
          </a:lstStyle>
          <a:p>
            <a:r>
              <a:rPr lang="en-US" sz="3600" b="1" dirty="0">
                <a:solidFill>
                  <a:schemeClr val="bg1"/>
                </a:solidFill>
              </a:rPr>
              <a:t>Data Collection – SpaceX API</a:t>
            </a:r>
          </a:p>
        </p:txBody>
      </p:sp>
      <p:sp>
        <p:nvSpPr>
          <p:cNvPr id="7" name="Rectangle 6">
            <a:extLst>
              <a:ext uri="{FF2B5EF4-FFF2-40B4-BE49-F238E27FC236}">
                <a16:creationId xmlns:a16="http://schemas.microsoft.com/office/drawing/2014/main" id="{F6120D41-0C4A-466B-06EF-4C3796A9E204}"/>
              </a:ext>
            </a:extLst>
          </p:cNvPr>
          <p:cNvSpPr/>
          <p:nvPr/>
        </p:nvSpPr>
        <p:spPr>
          <a:xfrm>
            <a:off x="7429740" y="3539305"/>
            <a:ext cx="4028231" cy="4522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Filter on “Falcon 9” launches</a:t>
            </a:r>
          </a:p>
        </p:txBody>
      </p:sp>
      <p:sp>
        <p:nvSpPr>
          <p:cNvPr id="9" name="Rectangle 8">
            <a:extLst>
              <a:ext uri="{FF2B5EF4-FFF2-40B4-BE49-F238E27FC236}">
                <a16:creationId xmlns:a16="http://schemas.microsoft.com/office/drawing/2014/main" id="{AC1FEB33-8939-E058-B99F-6C7B132A7E5E}"/>
              </a:ext>
            </a:extLst>
          </p:cNvPr>
          <p:cNvSpPr/>
          <p:nvPr/>
        </p:nvSpPr>
        <p:spPr>
          <a:xfrm>
            <a:off x="7429740" y="4372735"/>
            <a:ext cx="4028232" cy="6131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Replace missing “Payload Mass” values with its mean</a:t>
            </a:r>
          </a:p>
        </p:txBody>
      </p:sp>
      <p:sp>
        <p:nvSpPr>
          <p:cNvPr id="12" name="TextBox 11">
            <a:extLst>
              <a:ext uri="{FF2B5EF4-FFF2-40B4-BE49-F238E27FC236}">
                <a16:creationId xmlns:a16="http://schemas.microsoft.com/office/drawing/2014/main" id="{E4098C62-A01A-FE45-6340-21B9B138EC1A}"/>
              </a:ext>
            </a:extLst>
          </p:cNvPr>
          <p:cNvSpPr txBox="1"/>
          <p:nvPr/>
        </p:nvSpPr>
        <p:spPr>
          <a:xfrm>
            <a:off x="5569115" y="4367769"/>
            <a:ext cx="1583202" cy="646331"/>
          </a:xfrm>
          <a:prstGeom prst="rect">
            <a:avLst/>
          </a:prstGeom>
          <a:noFill/>
        </p:spPr>
        <p:txBody>
          <a:bodyPr wrap="square">
            <a:spAutoFit/>
          </a:bodyPr>
          <a:lstStyle>
            <a:defPPr>
              <a:defRPr lang="en-US"/>
            </a:defPPr>
            <a:lvl1pPr algn="r">
              <a:defRPr sz="1200" b="1"/>
            </a:lvl1pPr>
          </a:lstStyle>
          <a:p>
            <a:r>
              <a:rPr lang="en-US" dirty="0"/>
              <a:t>Data Wrangling – identify and deal with missing values. </a:t>
            </a:r>
          </a:p>
        </p:txBody>
      </p:sp>
      <p:sp>
        <p:nvSpPr>
          <p:cNvPr id="2" name="Rectangle 1">
            <a:extLst>
              <a:ext uri="{FF2B5EF4-FFF2-40B4-BE49-F238E27FC236}">
                <a16:creationId xmlns:a16="http://schemas.microsoft.com/office/drawing/2014/main" id="{7AD2362B-A4B5-6CD7-F24E-AD41948A86C7}"/>
              </a:ext>
            </a:extLst>
          </p:cNvPr>
          <p:cNvSpPr/>
          <p:nvPr/>
        </p:nvSpPr>
        <p:spPr>
          <a:xfrm>
            <a:off x="7429740" y="1482704"/>
            <a:ext cx="4028232" cy="6350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GET request to  </a:t>
            </a:r>
            <a:r>
              <a:rPr lang="en-US" altLang="en-US" sz="1050" b="1" u="sng" dirty="0">
                <a:solidFill>
                  <a:srgbClr val="FFC000"/>
                </a:solidFill>
                <a:hlinkClick r:id="rId2">
                  <a:extLst>
                    <a:ext uri="{A12FA001-AC4F-418D-AE19-62706E023703}">
                      <ahyp:hlinkClr xmlns:ahyp="http://schemas.microsoft.com/office/drawing/2018/hyperlinkcolor" val="tx"/>
                    </a:ext>
                  </a:extLst>
                </a:hlinkClick>
              </a:rPr>
              <a:t>https://api.spacexdata.com/v4/launches/past</a:t>
            </a:r>
            <a:endParaRPr lang="en-US" altLang="en-US" sz="1050" b="1" u="sng" dirty="0">
              <a:solidFill>
                <a:srgbClr val="FFC000"/>
              </a:solidFill>
            </a:endParaRPr>
          </a:p>
          <a:p>
            <a:pPr algn="ctr"/>
            <a:r>
              <a:rPr lang="en-US" sz="1050" dirty="0">
                <a:solidFill>
                  <a:schemeClr val="bg1"/>
                </a:solidFill>
              </a:rPr>
              <a:t>Convert result into a Pandas </a:t>
            </a:r>
            <a:r>
              <a:rPr lang="en-US" sz="1050" dirty="0" err="1">
                <a:solidFill>
                  <a:schemeClr val="bg1"/>
                </a:solidFill>
              </a:rPr>
              <a:t>dataframe</a:t>
            </a:r>
            <a:r>
              <a:rPr lang="en-US" sz="1050" dirty="0">
                <a:solidFill>
                  <a:schemeClr val="bg1"/>
                </a:solidFill>
              </a:rPr>
              <a:t> using </a:t>
            </a:r>
            <a:r>
              <a:rPr lang="en-US" sz="1050" dirty="0" err="1">
                <a:solidFill>
                  <a:schemeClr val="bg1"/>
                </a:solidFill>
              </a:rPr>
              <a:t>pd.json_normalize</a:t>
            </a:r>
            <a:r>
              <a:rPr lang="en-US" sz="1050" dirty="0">
                <a:solidFill>
                  <a:schemeClr val="bg1"/>
                </a:solidFill>
              </a:rPr>
              <a:t>()</a:t>
            </a:r>
            <a:r>
              <a:rPr lang="en-US" altLang="en-US" sz="1050" dirty="0">
                <a:solidFill>
                  <a:schemeClr val="bg1"/>
                </a:solidFill>
              </a:rPr>
              <a:t> </a:t>
            </a:r>
          </a:p>
        </p:txBody>
      </p:sp>
      <p:sp>
        <p:nvSpPr>
          <p:cNvPr id="11" name="TextBox 10">
            <a:extLst>
              <a:ext uri="{FF2B5EF4-FFF2-40B4-BE49-F238E27FC236}">
                <a16:creationId xmlns:a16="http://schemas.microsoft.com/office/drawing/2014/main" id="{46FBC7CB-0E75-9B65-4EAF-7B28ACA3C61C}"/>
              </a:ext>
            </a:extLst>
          </p:cNvPr>
          <p:cNvSpPr txBox="1"/>
          <p:nvPr/>
        </p:nvSpPr>
        <p:spPr>
          <a:xfrm>
            <a:off x="5538407" y="1454361"/>
            <a:ext cx="1549479" cy="646331"/>
          </a:xfrm>
          <a:prstGeom prst="rect">
            <a:avLst/>
          </a:prstGeom>
          <a:noFill/>
        </p:spPr>
        <p:txBody>
          <a:bodyPr wrap="square">
            <a:spAutoFit/>
          </a:bodyPr>
          <a:lstStyle>
            <a:defPPr>
              <a:defRPr lang="en-US"/>
            </a:defPPr>
            <a:lvl1pPr>
              <a:defRPr sz="1200"/>
            </a:lvl1pPr>
          </a:lstStyle>
          <a:p>
            <a:pPr algn="r"/>
            <a:r>
              <a:rPr lang="en-US" b="1" dirty="0"/>
              <a:t>Request and parse the SpaceX launch data</a:t>
            </a:r>
          </a:p>
        </p:txBody>
      </p:sp>
      <p:sp>
        <p:nvSpPr>
          <p:cNvPr id="18" name="Rectangle 17">
            <a:extLst>
              <a:ext uri="{FF2B5EF4-FFF2-40B4-BE49-F238E27FC236}">
                <a16:creationId xmlns:a16="http://schemas.microsoft.com/office/drawing/2014/main" id="{0FFDD0A1-96BB-19DC-0102-1458ED4458BB}"/>
              </a:ext>
            </a:extLst>
          </p:cNvPr>
          <p:cNvSpPr/>
          <p:nvPr/>
        </p:nvSpPr>
        <p:spPr>
          <a:xfrm>
            <a:off x="7429740" y="2490469"/>
            <a:ext cx="4028232" cy="6453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Using the launch ID’s get detailed data for each rocket launch. For each feature create a list. </a:t>
            </a:r>
          </a:p>
          <a:p>
            <a:pPr algn="ctr"/>
            <a:r>
              <a:rPr lang="en-US" sz="1050" dirty="0"/>
              <a:t>Finally create a new </a:t>
            </a:r>
            <a:r>
              <a:rPr lang="en-US" sz="1050" dirty="0" err="1"/>
              <a:t>dataframe</a:t>
            </a:r>
            <a:r>
              <a:rPr lang="en-US" sz="1050" dirty="0"/>
              <a:t> with the combined information</a:t>
            </a:r>
          </a:p>
        </p:txBody>
      </p:sp>
      <p:sp>
        <p:nvSpPr>
          <p:cNvPr id="19" name="Rectangle 18">
            <a:extLst>
              <a:ext uri="{FF2B5EF4-FFF2-40B4-BE49-F238E27FC236}">
                <a16:creationId xmlns:a16="http://schemas.microsoft.com/office/drawing/2014/main" id="{3D862CA0-5A14-4667-FE9E-E75B90DED171}"/>
              </a:ext>
            </a:extLst>
          </p:cNvPr>
          <p:cNvSpPr/>
          <p:nvPr/>
        </p:nvSpPr>
        <p:spPr>
          <a:xfrm>
            <a:off x="7429740" y="5333228"/>
            <a:ext cx="4028232" cy="3321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Save </a:t>
            </a:r>
            <a:r>
              <a:rPr lang="en-US" sz="1050" dirty="0" err="1"/>
              <a:t>dataframe</a:t>
            </a:r>
            <a:r>
              <a:rPr lang="en-US" sz="1050" dirty="0"/>
              <a:t> to CSV file.</a:t>
            </a:r>
          </a:p>
        </p:txBody>
      </p:sp>
      <p:sp>
        <p:nvSpPr>
          <p:cNvPr id="20" name="TextBox 19">
            <a:extLst>
              <a:ext uri="{FF2B5EF4-FFF2-40B4-BE49-F238E27FC236}">
                <a16:creationId xmlns:a16="http://schemas.microsoft.com/office/drawing/2014/main" id="{F14B31BA-C283-7690-768D-FA7AC6EFC685}"/>
              </a:ext>
            </a:extLst>
          </p:cNvPr>
          <p:cNvSpPr txBox="1"/>
          <p:nvPr/>
        </p:nvSpPr>
        <p:spPr>
          <a:xfrm>
            <a:off x="5485150" y="2490469"/>
            <a:ext cx="1667167" cy="646331"/>
          </a:xfrm>
          <a:prstGeom prst="rect">
            <a:avLst/>
          </a:prstGeom>
          <a:noFill/>
        </p:spPr>
        <p:txBody>
          <a:bodyPr wrap="square">
            <a:spAutoFit/>
          </a:bodyPr>
          <a:lstStyle>
            <a:defPPr>
              <a:defRPr lang="en-US"/>
            </a:defPPr>
            <a:lvl1pPr>
              <a:defRPr sz="1200"/>
            </a:lvl1pPr>
          </a:lstStyle>
          <a:p>
            <a:pPr algn="r"/>
            <a:r>
              <a:rPr lang="en-US" b="1" dirty="0"/>
              <a:t>Request and parse detailed launch information</a:t>
            </a:r>
          </a:p>
        </p:txBody>
      </p:sp>
      <p:cxnSp>
        <p:nvCxnSpPr>
          <p:cNvPr id="25" name="Straight Arrow Connector 24">
            <a:extLst>
              <a:ext uri="{FF2B5EF4-FFF2-40B4-BE49-F238E27FC236}">
                <a16:creationId xmlns:a16="http://schemas.microsoft.com/office/drawing/2014/main" id="{5165E9F4-358B-FD45-C6A0-FE31274B5324}"/>
              </a:ext>
            </a:extLst>
          </p:cNvPr>
          <p:cNvCxnSpPr>
            <a:stCxn id="2" idx="2"/>
            <a:endCxn id="18" idx="0"/>
          </p:cNvCxnSpPr>
          <p:nvPr/>
        </p:nvCxnSpPr>
        <p:spPr>
          <a:xfrm>
            <a:off x="9443856" y="2117746"/>
            <a:ext cx="0" cy="372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FDF51D6-B37E-9037-2E58-C54B659886CF}"/>
              </a:ext>
            </a:extLst>
          </p:cNvPr>
          <p:cNvCxnSpPr>
            <a:cxnSpLocks/>
            <a:stCxn id="18" idx="2"/>
            <a:endCxn id="7" idx="0"/>
          </p:cNvCxnSpPr>
          <p:nvPr/>
        </p:nvCxnSpPr>
        <p:spPr>
          <a:xfrm>
            <a:off x="9443856" y="3135861"/>
            <a:ext cx="0" cy="403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F5C401-BD13-3F0E-C358-E3839CC5A0FF}"/>
              </a:ext>
            </a:extLst>
          </p:cNvPr>
          <p:cNvCxnSpPr>
            <a:cxnSpLocks/>
            <a:stCxn id="7" idx="2"/>
            <a:endCxn id="9" idx="0"/>
          </p:cNvCxnSpPr>
          <p:nvPr/>
        </p:nvCxnSpPr>
        <p:spPr>
          <a:xfrm>
            <a:off x="9443856" y="3991589"/>
            <a:ext cx="0" cy="381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3FCC690-F975-7D45-E741-710F81E26857}"/>
              </a:ext>
            </a:extLst>
          </p:cNvPr>
          <p:cNvCxnSpPr>
            <a:stCxn id="9" idx="2"/>
            <a:endCxn id="19" idx="0"/>
          </p:cNvCxnSpPr>
          <p:nvPr/>
        </p:nvCxnSpPr>
        <p:spPr>
          <a:xfrm>
            <a:off x="9443856" y="4985929"/>
            <a:ext cx="0" cy="347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473919E6-B413-6C0B-AEED-680470B96469}"/>
              </a:ext>
            </a:extLst>
          </p:cNvPr>
          <p:cNvPicPr>
            <a:picLocks noChangeAspect="1"/>
          </p:cNvPicPr>
          <p:nvPr/>
        </p:nvPicPr>
        <p:blipFill>
          <a:blip r:embed="rId3"/>
          <a:stretch>
            <a:fillRect/>
          </a:stretch>
        </p:blipFill>
        <p:spPr>
          <a:xfrm>
            <a:off x="763235" y="1482704"/>
            <a:ext cx="4528457" cy="2915432"/>
          </a:xfrm>
          <a:prstGeom prst="rect">
            <a:avLst/>
          </a:prstGeom>
        </p:spPr>
      </p:pic>
      <p:sp>
        <p:nvSpPr>
          <p:cNvPr id="42" name="TextBox 41">
            <a:hlinkClick r:id="rId4"/>
            <a:extLst>
              <a:ext uri="{FF2B5EF4-FFF2-40B4-BE49-F238E27FC236}">
                <a16:creationId xmlns:a16="http://schemas.microsoft.com/office/drawing/2014/main" id="{D9A62EA9-1DDC-A2D6-56DB-33BABA564B2B}"/>
              </a:ext>
            </a:extLst>
          </p:cNvPr>
          <p:cNvSpPr txBox="1"/>
          <p:nvPr/>
        </p:nvSpPr>
        <p:spPr>
          <a:xfrm>
            <a:off x="6837029" y="666647"/>
            <a:ext cx="5213652" cy="338554"/>
          </a:xfrm>
          <a:prstGeom prst="rect">
            <a:avLst/>
          </a:prstGeom>
          <a:solidFill>
            <a:schemeClr val="accent4">
              <a:lumMod val="20000"/>
              <a:lumOff val="80000"/>
            </a:schemeClr>
          </a:solidFill>
          <a:effectLst>
            <a:outerShdw blurRad="50800" dist="38100" dir="5400000" algn="t" rotWithShape="0">
              <a:prstClr val="black">
                <a:alpha val="40000"/>
              </a:prstClr>
            </a:outerShdw>
          </a:effectLst>
        </p:spPr>
        <p:txBody>
          <a:bodyPr wrap="square" rtlCol="0" anchor="ctr">
            <a:spAutoFit/>
          </a:bodyPr>
          <a:lstStyle>
            <a:defPPr>
              <a:defRPr lang="en-US"/>
            </a:defPPr>
            <a:lvl1pPr algn="ctr">
              <a:defRPr sz="1600" b="1"/>
            </a:lvl1pPr>
          </a:lstStyle>
          <a:p>
            <a:r>
              <a:rPr lang="en-US" dirty="0">
                <a:hlinkClick r:id="rId4"/>
              </a:rPr>
              <a:t>https://github.com/[...]</a:t>
            </a:r>
            <a:r>
              <a:rPr lang="en-US" dirty="0" err="1">
                <a:hlinkClick r:id="rId4"/>
              </a:rPr>
              <a:t>spacex</a:t>
            </a:r>
            <a:r>
              <a:rPr lang="en-US" dirty="0">
                <a:hlinkClick r:id="rId4"/>
              </a:rPr>
              <a:t>-data-collection-</a:t>
            </a:r>
            <a:r>
              <a:rPr lang="en-US" dirty="0" err="1">
                <a:hlinkClick r:id="rId4"/>
              </a:rPr>
              <a:t>api.ipynb</a:t>
            </a:r>
            <a:endParaRPr lang="en-US" dirty="0"/>
          </a:p>
        </p:txBody>
      </p:sp>
      <p:sp>
        <p:nvSpPr>
          <p:cNvPr id="45" name="TextBox 44">
            <a:extLst>
              <a:ext uri="{FF2B5EF4-FFF2-40B4-BE49-F238E27FC236}">
                <a16:creationId xmlns:a16="http://schemas.microsoft.com/office/drawing/2014/main" id="{FD12FE97-8172-C06C-79FA-F4DF92B8EA4D}"/>
              </a:ext>
            </a:extLst>
          </p:cNvPr>
          <p:cNvSpPr txBox="1"/>
          <p:nvPr/>
        </p:nvSpPr>
        <p:spPr>
          <a:xfrm>
            <a:off x="5631081" y="3447380"/>
            <a:ext cx="1583202" cy="461665"/>
          </a:xfrm>
          <a:prstGeom prst="rect">
            <a:avLst/>
          </a:prstGeom>
          <a:noFill/>
        </p:spPr>
        <p:txBody>
          <a:bodyPr wrap="square">
            <a:spAutoFit/>
          </a:bodyPr>
          <a:lstStyle>
            <a:defPPr>
              <a:defRPr lang="en-US"/>
            </a:defPPr>
            <a:lvl1pPr algn="r">
              <a:defRPr sz="1200" b="1"/>
            </a:lvl1pPr>
          </a:lstStyle>
          <a:p>
            <a:r>
              <a:rPr lang="en-US" dirty="0"/>
              <a:t>Data Wrangling - </a:t>
            </a:r>
          </a:p>
          <a:p>
            <a:r>
              <a:rPr lang="en-US" dirty="0"/>
              <a:t>filter data </a:t>
            </a:r>
          </a:p>
        </p:txBody>
      </p:sp>
      <p:sp>
        <p:nvSpPr>
          <p:cNvPr id="46" name="TextBox 45">
            <a:extLst>
              <a:ext uri="{FF2B5EF4-FFF2-40B4-BE49-F238E27FC236}">
                <a16:creationId xmlns:a16="http://schemas.microsoft.com/office/drawing/2014/main" id="{A946D328-11E7-BC2B-5553-14FCDE52BBF5}"/>
              </a:ext>
            </a:extLst>
          </p:cNvPr>
          <p:cNvSpPr txBox="1"/>
          <p:nvPr/>
        </p:nvSpPr>
        <p:spPr>
          <a:xfrm>
            <a:off x="734028" y="4460102"/>
            <a:ext cx="3221835" cy="230832"/>
          </a:xfrm>
          <a:prstGeom prst="rect">
            <a:avLst/>
          </a:prstGeom>
          <a:noFill/>
        </p:spPr>
        <p:txBody>
          <a:bodyPr wrap="square">
            <a:spAutoFit/>
          </a:bodyPr>
          <a:lstStyle>
            <a:defPPr>
              <a:defRPr lang="en-US"/>
            </a:defPPr>
            <a:lvl1pPr>
              <a:defRPr sz="1200"/>
            </a:lvl1pPr>
          </a:lstStyle>
          <a:p>
            <a:r>
              <a:rPr lang="en-US" sz="900" i="1" dirty="0"/>
              <a:t>Partial picture of the final </a:t>
            </a:r>
            <a:r>
              <a:rPr lang="en-US" sz="900" i="1" dirty="0" err="1"/>
              <a:t>dataframe</a:t>
            </a:r>
            <a:endParaRPr lang="en-US" sz="900" i="1" dirty="0"/>
          </a:p>
        </p:txBody>
      </p:sp>
    </p:spTree>
    <p:extLst>
      <p:ext uri="{BB962C8B-B14F-4D97-AF65-F5344CB8AC3E}">
        <p14:creationId xmlns:p14="http://schemas.microsoft.com/office/powerpoint/2010/main" val="147015961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1655</TotalTime>
  <Words>3841</Words>
  <Application>Microsoft Office PowerPoint</Application>
  <PresentationFormat>Widescreen</PresentationFormat>
  <Paragraphs>412</Paragraphs>
  <Slides>55</Slides>
  <Notes>4</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Abadi</vt:lpstr>
      <vt:lpstr>Arial</vt:lpstr>
      <vt:lpstr>Calibri</vt:lpstr>
      <vt:lpstr>IBM Plex Mono SemiBold</vt:lpstr>
      <vt:lpstr>system-ui</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Nuno Ferreira</cp:lastModifiedBy>
  <cp:revision>201</cp:revision>
  <dcterms:created xsi:type="dcterms:W3CDTF">2021-04-29T18:58:34Z</dcterms:created>
  <dcterms:modified xsi:type="dcterms:W3CDTF">2024-08-20T00:47:04Z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